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
  </p:notesMasterIdLst>
  <p:handoutMasterIdLst>
    <p:handoutMasterId r:id="rId27"/>
  </p:handoutMasterIdLst>
  <p:sldIdLst>
    <p:sldId id="280" r:id="rId3"/>
    <p:sldId id="269" r:id="rId4"/>
    <p:sldId id="270" r:id="rId6"/>
    <p:sldId id="271" r:id="rId7"/>
    <p:sldId id="281" r:id="rId8"/>
    <p:sldId id="282" r:id="rId9"/>
    <p:sldId id="283" r:id="rId10"/>
    <p:sldId id="291" r:id="rId11"/>
    <p:sldId id="292" r:id="rId12"/>
    <p:sldId id="293" r:id="rId13"/>
    <p:sldId id="294" r:id="rId14"/>
    <p:sldId id="286" r:id="rId15"/>
    <p:sldId id="285" r:id="rId16"/>
    <p:sldId id="295" r:id="rId17"/>
    <p:sldId id="296" r:id="rId18"/>
    <p:sldId id="297" r:id="rId19"/>
    <p:sldId id="302" r:id="rId20"/>
    <p:sldId id="298" r:id="rId21"/>
    <p:sldId id="299" r:id="rId22"/>
    <p:sldId id="300" r:id="rId23"/>
    <p:sldId id="289" r:id="rId24"/>
    <p:sldId id="290" r:id="rId25"/>
    <p:sldId id="287" r:id="rId26"/>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orient="horz" pos="384" userDrawn="1">
          <p15:clr>
            <a:srgbClr val="A4A3A4"/>
          </p15:clr>
        </p15:guide>
        <p15:guide id="3" orient="horz" pos="3756" userDrawn="1">
          <p15:clr>
            <a:srgbClr val="A4A3A4"/>
          </p15:clr>
        </p15:guide>
        <p15:guide id="4" pos="959" userDrawn="1">
          <p15:clr>
            <a:srgbClr val="A4A3A4"/>
          </p15:clr>
        </p15:guide>
        <p15:guide id="5" pos="671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3B4B98B0-60AC-42C2-AFA5-B58CD77FA1E5}">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howGuides="1">
      <p:cViewPr varScale="1">
        <p:scale>
          <a:sx n="77" d="100"/>
          <a:sy n="77" d="100"/>
        </p:scale>
        <p:origin x="690" y="84"/>
      </p:cViewPr>
      <p:guideLst>
        <p:guide orient="horz" pos="2160"/>
        <p:guide orient="horz" pos="384"/>
        <p:guide orient="horz" pos="3756"/>
        <p:guide pos="959"/>
        <p:guide pos="6719"/>
      </p:guideLst>
    </p:cSldViewPr>
  </p:slideViewPr>
  <p:notesTextViewPr>
    <p:cViewPr>
      <p:scale>
        <a:sx n="100" d="100"/>
        <a:sy n="100" d="100"/>
      </p:scale>
      <p:origin x="0" y="0"/>
    </p:cViewPr>
  </p:notesTextViewPr>
  <p:notesViewPr>
    <p:cSldViewPr showGuides="1">
      <p:cViewPr varScale="1">
        <p:scale>
          <a:sx n="76" d="100"/>
          <a:sy n="76" d="100"/>
        </p:scale>
        <p:origin x="253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A29E5B2B-FCB3-4994-B013-6A907BDB0D87}" type="doc">
      <dgm:prSet loTypeId="urn:microsoft.com/office/officeart/2005/8/layout/orgChart1" loCatId="hierarchy" qsTypeId="urn:microsoft.com/office/officeart/2005/8/quickstyle/3d1" qsCatId="3D" csTypeId="urn:microsoft.com/office/officeart/2005/8/colors/accent1_2" csCatId="accent1" phldr="1"/>
      <dgm:spPr/>
      <dgm:t>
        <a:bodyPr/>
        <a:lstStyle/>
        <a:p>
          <a:endParaRPr lang="en-IN"/>
        </a:p>
      </dgm:t>
    </dgm:pt>
    <dgm:pt modelId="{9B93A8A2-0314-40B5-8FD0-C40117E949DE}">
      <dgm:prSet phldrT="[Text]" phldr="0" custT="0"/>
      <dgm:spPr/>
      <dgm:t>
        <a:bodyPr vert="horz" wrap="square"/>
        <a:p>
          <a:pPr>
            <a:lnSpc>
              <a:spcPct val="100000"/>
            </a:lnSpc>
            <a:spcBef>
              <a:spcPct val="0"/>
            </a:spcBef>
            <a:spcAft>
              <a:spcPct val="35000"/>
            </a:spcAft>
          </a:pPr>
          <a:r>
            <a:rPr lang="en-IN" dirty="0"/>
            <a:t>Fantasy Cricket Application</a:t>
          </a:r>
          <a:r>
            <a:rPr lang="en-IN" dirty="0"/>
            <a:t/>
          </a:r>
          <a:endParaRPr lang="en-IN" dirty="0"/>
        </a:p>
      </dgm:t>
    </dgm:pt>
    <dgm:pt modelId="{993014CC-CCB0-4898-BA14-E60FE752623C}" cxnId="{F41EC4EA-91AE-4705-A1A7-A969416095FE}" type="parTrans">
      <dgm:prSet/>
      <dgm:spPr/>
      <dgm:t>
        <a:bodyPr/>
        <a:lstStyle/>
        <a:p>
          <a:endParaRPr lang="en-IN"/>
        </a:p>
      </dgm:t>
    </dgm:pt>
    <dgm:pt modelId="{62E43CE2-1FAB-41EE-A2CC-27716870708B}" cxnId="{F41EC4EA-91AE-4705-A1A7-A969416095FE}" type="sibTrans">
      <dgm:prSet/>
      <dgm:spPr/>
      <dgm:t>
        <a:bodyPr/>
        <a:lstStyle/>
        <a:p>
          <a:endParaRPr lang="en-IN"/>
        </a:p>
      </dgm:t>
    </dgm:pt>
    <dgm:pt modelId="{705F7238-FFB6-4DEB-A792-B12D83F3F280}">
      <dgm:prSet phldrT="[Text]" phldr="0" custT="0"/>
      <dgm:spPr/>
      <dgm:t>
        <a:bodyPr vert="horz" wrap="square"/>
        <a:p>
          <a:pPr>
            <a:lnSpc>
              <a:spcPct val="100000"/>
            </a:lnSpc>
            <a:spcBef>
              <a:spcPct val="0"/>
            </a:spcBef>
            <a:spcAft>
              <a:spcPct val="35000"/>
            </a:spcAft>
          </a:pPr>
          <a:r>
            <a:rPr lang="en-IN" dirty="0"/>
            <a:t>View Matches</a:t>
          </a:r>
          <a:r>
            <a:rPr lang="en-IN" dirty="0"/>
            <a:t/>
          </a:r>
          <a:endParaRPr lang="en-IN" dirty="0"/>
        </a:p>
      </dgm:t>
    </dgm:pt>
    <dgm:pt modelId="{7E04843B-B3D3-4211-994D-9FCDD373499D}" cxnId="{EDC0793C-5A2E-4825-9F5A-B60D7E311CD4}" type="parTrans">
      <dgm:prSet/>
      <dgm:spPr/>
      <dgm:t>
        <a:bodyPr/>
        <a:lstStyle/>
        <a:p>
          <a:endParaRPr lang="en-IN"/>
        </a:p>
      </dgm:t>
    </dgm:pt>
    <dgm:pt modelId="{DC949F87-BC31-4ABE-972C-505C99292C4B}" cxnId="{EDC0793C-5A2E-4825-9F5A-B60D7E311CD4}" type="sibTrans">
      <dgm:prSet/>
      <dgm:spPr/>
      <dgm:t>
        <a:bodyPr/>
        <a:lstStyle/>
        <a:p>
          <a:endParaRPr lang="en-IN"/>
        </a:p>
      </dgm:t>
    </dgm:pt>
    <dgm:pt modelId="{5C60B4E0-A215-4021-943D-53A96D0CDBD9}">
      <dgm:prSet phldrT="[Text]" phldr="0" custT="0"/>
      <dgm:spPr/>
      <dgm:t>
        <a:bodyPr vert="horz" wrap="square"/>
        <a:p>
          <a:pPr>
            <a:lnSpc>
              <a:spcPct val="100000"/>
            </a:lnSpc>
            <a:spcBef>
              <a:spcPct val="0"/>
            </a:spcBef>
            <a:spcAft>
              <a:spcPct val="35000"/>
            </a:spcAft>
          </a:pPr>
          <a:r>
            <a:rPr lang="en-IN" dirty="0"/>
            <a:t>LIve Matches</a:t>
          </a:r>
          <a:r>
            <a:rPr lang="en-IN" dirty="0"/>
            <a:t/>
          </a:r>
          <a:endParaRPr lang="en-IN" dirty="0"/>
        </a:p>
      </dgm:t>
    </dgm:pt>
    <dgm:pt modelId="{FAC3991C-266C-4596-8836-E941E81E236E}" cxnId="{AB1CF53D-DFDB-4DAB-B6DF-8290885EBE5B}" type="parTrans">
      <dgm:prSet/>
      <dgm:spPr/>
      <dgm:t>
        <a:bodyPr/>
        <a:lstStyle/>
        <a:p>
          <a:endParaRPr lang="en-IN"/>
        </a:p>
      </dgm:t>
    </dgm:pt>
    <dgm:pt modelId="{03CF967F-29E8-4E75-B0C6-9D96AF730BE3}" cxnId="{AB1CF53D-DFDB-4DAB-B6DF-8290885EBE5B}" type="sibTrans">
      <dgm:prSet/>
      <dgm:spPr/>
      <dgm:t>
        <a:bodyPr/>
        <a:lstStyle/>
        <a:p>
          <a:endParaRPr lang="en-IN"/>
        </a:p>
      </dgm:t>
    </dgm:pt>
    <dgm:pt modelId="{8EC686A5-A62C-4362-B347-5BD980D33A53}">
      <dgm:prSet phldrT="[Text]" phldr="0" custT="0"/>
      <dgm:spPr/>
      <dgm:t>
        <a:bodyPr vert="horz" wrap="square"/>
        <a:p>
          <a:pPr>
            <a:lnSpc>
              <a:spcPct val="100000"/>
            </a:lnSpc>
            <a:spcBef>
              <a:spcPct val="0"/>
            </a:spcBef>
            <a:spcAft>
              <a:spcPct val="35000"/>
            </a:spcAft>
          </a:pPr>
          <a:r>
            <a:rPr lang="en-IN" altLang="en-US" dirty="0"/>
            <a:t>Completed Matches</a:t>
          </a:r>
          <a:r>
            <a:rPr lang="en-IN" altLang="en-US" dirty="0"/>
            <a:t/>
          </a:r>
          <a:endParaRPr lang="en-IN" altLang="en-US" dirty="0"/>
        </a:p>
      </dgm:t>
    </dgm:pt>
    <dgm:pt modelId="{6EC8420F-590E-4B66-AB8E-EDCA960ACB6E}" cxnId="{3F2F00DC-B403-4545-95CD-2DD6B0F2C111}" type="parTrans">
      <dgm:prSet/>
      <dgm:spPr/>
      <dgm:t>
        <a:bodyPr/>
        <a:lstStyle/>
        <a:p>
          <a:endParaRPr lang="en-IN"/>
        </a:p>
      </dgm:t>
    </dgm:pt>
    <dgm:pt modelId="{D5B3E828-8117-43F2-9FA2-4F813A8492B3}" cxnId="{3F2F00DC-B403-4545-95CD-2DD6B0F2C111}" type="sibTrans">
      <dgm:prSet/>
      <dgm:spPr/>
      <dgm:t>
        <a:bodyPr/>
        <a:lstStyle/>
        <a:p>
          <a:endParaRPr lang="en-IN"/>
        </a:p>
      </dgm:t>
    </dgm:pt>
    <dgm:pt modelId="{0C2B2391-DD66-49D1-B6EB-3B9D739A24CE}">
      <dgm:prSet phldr="0" custT="0"/>
      <dgm:spPr/>
      <dgm:t>
        <a:bodyPr vert="horz" wrap="square"/>
        <a:p>
          <a:pPr>
            <a:lnSpc>
              <a:spcPct val="100000"/>
            </a:lnSpc>
            <a:spcBef>
              <a:spcPct val="0"/>
            </a:spcBef>
            <a:spcAft>
              <a:spcPct val="35000"/>
            </a:spcAft>
          </a:pPr>
          <a:r>
            <a:rPr lang="en-IN" dirty="0"/>
            <a:t>Upcoming Matches</a:t>
          </a:r>
          <a:r>
            <a:rPr lang="en-IN" dirty="0"/>
            <a:t/>
          </a:r>
          <a:endParaRPr lang="en-IN" dirty="0"/>
        </a:p>
      </dgm:t>
    </dgm:pt>
    <dgm:pt modelId="{6157C3ED-3353-44AC-B8AB-CB3DF65D7F4B}" cxnId="{793172AD-4D97-4ABF-9E0C-077571B337D5}" type="parTrans">
      <dgm:prSet/>
      <dgm:spPr/>
      <dgm:t>
        <a:bodyPr/>
        <a:lstStyle/>
        <a:p>
          <a:endParaRPr lang="en-IN"/>
        </a:p>
      </dgm:t>
    </dgm:pt>
    <dgm:pt modelId="{A9E20D2E-F551-43A2-BFDC-3BBB896BCDE1}" cxnId="{793172AD-4D97-4ABF-9E0C-077571B337D5}" type="sibTrans">
      <dgm:prSet/>
      <dgm:spPr/>
      <dgm:t>
        <a:bodyPr/>
        <a:lstStyle/>
        <a:p>
          <a:endParaRPr lang="en-IN"/>
        </a:p>
      </dgm:t>
    </dgm:pt>
    <dgm:pt modelId="{21A76685-27D4-4670-9C38-CFF95DDF9173}">
      <dgm:prSet phldr="0" custT="0"/>
      <dgm:spPr/>
      <dgm:t>
        <a:bodyPr vert="horz" wrap="square"/>
        <a:p>
          <a:pPr>
            <a:lnSpc>
              <a:spcPct val="100000"/>
            </a:lnSpc>
            <a:spcBef>
              <a:spcPct val="0"/>
            </a:spcBef>
            <a:spcAft>
              <a:spcPct val="35000"/>
            </a:spcAft>
          </a:pPr>
          <a:r>
            <a:rPr lang="en-IN" dirty="0"/>
            <a:t>Create M</a:t>
          </a:r>
          <a:r>
            <a:rPr lang="en-IN" dirty="0"/>
            <a:t>atches</a:t>
          </a:r>
          <a:r>
            <a:rPr lang="en-IN" dirty="0"/>
            <a:t/>
          </a:r>
          <a:endParaRPr lang="en-IN" dirty="0"/>
        </a:p>
      </dgm:t>
    </dgm:pt>
    <dgm:pt modelId="{E2D68551-42D6-4777-8227-1E9C9ABE235A}" cxnId="{E5783019-BADD-4BAD-A61C-43A034FE5C28}" type="parTrans">
      <dgm:prSet/>
      <dgm:spPr/>
      <dgm:t>
        <a:bodyPr/>
        <a:lstStyle/>
        <a:p>
          <a:endParaRPr lang="en-IN"/>
        </a:p>
      </dgm:t>
    </dgm:pt>
    <dgm:pt modelId="{94D6D8C9-AD83-456F-862D-466B4CAFC462}" cxnId="{E5783019-BADD-4BAD-A61C-43A034FE5C28}" type="sibTrans">
      <dgm:prSet/>
      <dgm:spPr/>
      <dgm:t>
        <a:bodyPr/>
        <a:lstStyle/>
        <a:p>
          <a:endParaRPr lang="en-IN"/>
        </a:p>
      </dgm:t>
    </dgm:pt>
    <dgm:pt modelId="{A7E7BFAD-8312-4E6F-AC38-5CCB762EFF26}">
      <dgm:prSet phldr="0" custT="0"/>
      <dgm:spPr/>
      <dgm:t>
        <a:bodyPr vert="horz" wrap="square"/>
        <a:p>
          <a:pPr>
            <a:lnSpc>
              <a:spcPct val="100000"/>
            </a:lnSpc>
            <a:spcBef>
              <a:spcPct val="0"/>
            </a:spcBef>
            <a:spcAft>
              <a:spcPct val="35000"/>
            </a:spcAft>
          </a:pPr>
          <a:r>
            <a:rPr lang="en-IN" dirty="0"/>
            <a:t>Quick Match</a:t>
          </a:r>
          <a:endParaRPr lang="en-IN" dirty="0"/>
        </a:p>
      </dgm:t>
    </dgm:pt>
    <dgm:pt modelId="{5E9B95F9-AB14-436C-A0EA-7E810A1D3287}" cxnId="{E7711E71-ECC1-4CAC-A676-2191A3E47D36}" type="parTrans">
      <dgm:prSet/>
      <dgm:spPr/>
      <dgm:t>
        <a:bodyPr/>
        <a:lstStyle/>
        <a:p>
          <a:endParaRPr lang="en-IN"/>
        </a:p>
      </dgm:t>
    </dgm:pt>
    <dgm:pt modelId="{5639314D-30BC-4D17-B4A2-9217C9FDAB42}" cxnId="{E7711E71-ECC1-4CAC-A676-2191A3E47D36}" type="sibTrans">
      <dgm:prSet/>
      <dgm:spPr/>
      <dgm:t>
        <a:bodyPr/>
        <a:lstStyle/>
        <a:p>
          <a:endParaRPr lang="en-IN"/>
        </a:p>
      </dgm:t>
    </dgm:pt>
    <dgm:pt modelId="{56B0172B-54AE-48B0-B024-1561C836DF92}">
      <dgm:prSet phldr="0" custT="0"/>
      <dgm:spPr/>
      <dgm:t>
        <a:bodyPr vert="horz" wrap="square"/>
        <a:p>
          <a:pPr>
            <a:lnSpc>
              <a:spcPct val="100000"/>
            </a:lnSpc>
            <a:spcBef>
              <a:spcPct val="0"/>
            </a:spcBef>
            <a:spcAft>
              <a:spcPct val="35000"/>
            </a:spcAft>
          </a:pPr>
          <a:r>
            <a:rPr lang="en-IN" dirty="0"/>
            <a:t>Scheduled Matches</a:t>
          </a:r>
          <a:r>
            <a:rPr lang="en-IN" dirty="0"/>
            <a:t/>
          </a:r>
          <a:endParaRPr lang="en-IN" dirty="0"/>
        </a:p>
      </dgm:t>
    </dgm:pt>
    <dgm:pt modelId="{4AB18461-2BCA-4240-90B7-172314C628E3}" cxnId="{290114A3-D07F-46DC-AFBE-931F660B7E35}" type="parTrans">
      <dgm:prSet/>
      <dgm:spPr/>
      <dgm:t>
        <a:bodyPr/>
        <a:lstStyle/>
        <a:p>
          <a:endParaRPr lang="en-IN"/>
        </a:p>
      </dgm:t>
    </dgm:pt>
    <dgm:pt modelId="{BCDACA36-789D-4DC4-B8DD-3CDE17C5878D}" cxnId="{290114A3-D07F-46DC-AFBE-931F660B7E35}" type="sibTrans">
      <dgm:prSet/>
      <dgm:spPr/>
      <dgm:t>
        <a:bodyPr/>
        <a:lstStyle/>
        <a:p>
          <a:endParaRPr lang="en-IN"/>
        </a:p>
      </dgm:t>
    </dgm:pt>
    <dgm:pt modelId="{A54E7A14-1FDC-4D89-8BB3-211B39000A34}">
      <dgm:prSet phldr="0" custT="0"/>
      <dgm:spPr/>
      <dgm:t>
        <a:bodyPr vert="horz" wrap="square"/>
        <a:p>
          <a:pPr>
            <a:lnSpc>
              <a:spcPct val="100000"/>
            </a:lnSpc>
            <a:spcBef>
              <a:spcPct val="0"/>
            </a:spcBef>
            <a:spcAft>
              <a:spcPct val="35000"/>
            </a:spcAft>
          </a:pPr>
          <a:r>
            <a:rPr lang="en-IN" dirty="0"/>
            <a:t>Manage Team</a:t>
          </a:r>
          <a:endParaRPr lang="en-IN" dirty="0"/>
        </a:p>
      </dgm:t>
    </dgm:pt>
    <dgm:pt modelId="{58A8E0AC-64C5-4008-9F3C-FD3C3913A844}" cxnId="{8317C909-A17C-4846-9D81-AF21A4B2336E}" type="parTrans">
      <dgm:prSet/>
      <dgm:spPr/>
      <dgm:t>
        <a:bodyPr/>
        <a:lstStyle/>
        <a:p>
          <a:endParaRPr lang="en-IN"/>
        </a:p>
      </dgm:t>
    </dgm:pt>
    <dgm:pt modelId="{EED0F283-D074-4DB0-859E-E50A6C519AAD}" cxnId="{8317C909-A17C-4846-9D81-AF21A4B2336E}" type="sibTrans">
      <dgm:prSet/>
      <dgm:spPr/>
      <dgm:t>
        <a:bodyPr/>
        <a:lstStyle/>
        <a:p>
          <a:endParaRPr lang="en-IN"/>
        </a:p>
      </dgm:t>
    </dgm:pt>
    <dgm:pt modelId="{182DE1F1-7189-46E7-B4CA-648CA6E44578}">
      <dgm:prSet phldr="0" custT="0"/>
      <dgm:spPr/>
      <dgm:t>
        <a:bodyPr vert="horz" wrap="square"/>
        <a:p>
          <a:pPr>
            <a:lnSpc>
              <a:spcPct val="100000"/>
            </a:lnSpc>
            <a:spcBef>
              <a:spcPct val="0"/>
            </a:spcBef>
            <a:spcAft>
              <a:spcPct val="35000"/>
            </a:spcAft>
          </a:pPr>
          <a:r>
            <a:rPr lang="en-US" dirty="0"/>
            <a:t>Add </a:t>
          </a:r>
          <a:r>
            <a:rPr lang="en-IN" altLang="en-US" dirty="0"/>
            <a:t>Team</a:t>
          </a:r>
          <a:r>
            <a:rPr lang="en-IN" altLang="en-US" dirty="0"/>
            <a:t/>
          </a:r>
          <a:endParaRPr lang="en-IN" altLang="en-US" dirty="0"/>
        </a:p>
      </dgm:t>
    </dgm:pt>
    <dgm:pt modelId="{BAB1FD9E-5E26-4CAF-A18D-B4910AD733AE}" cxnId="{EF85171F-B56F-4A77-9C7B-0121A880561F}" type="parTrans">
      <dgm:prSet/>
      <dgm:spPr/>
      <dgm:t>
        <a:bodyPr/>
        <a:lstStyle/>
        <a:p>
          <a:endParaRPr lang="en-IN"/>
        </a:p>
      </dgm:t>
    </dgm:pt>
    <dgm:pt modelId="{D42FEC80-34DC-49C6-B29A-F162B7BAB87D}" cxnId="{EF85171F-B56F-4A77-9C7B-0121A880561F}" type="sibTrans">
      <dgm:prSet/>
      <dgm:spPr/>
      <dgm:t>
        <a:bodyPr/>
        <a:lstStyle/>
        <a:p>
          <a:endParaRPr lang="en-IN"/>
        </a:p>
      </dgm:t>
    </dgm:pt>
    <dgm:pt modelId="{CFD36B24-2ADE-44D6-A966-B7FA224788D5}">
      <dgm:prSet phldr="0" custT="0"/>
      <dgm:spPr/>
      <dgm:t>
        <a:bodyPr vert="horz" wrap="square"/>
        <a:p>
          <a:pPr>
            <a:lnSpc>
              <a:spcPct val="100000"/>
            </a:lnSpc>
            <a:spcBef>
              <a:spcPct val="0"/>
            </a:spcBef>
            <a:spcAft>
              <a:spcPct val="35000"/>
            </a:spcAft>
          </a:pPr>
          <a:r>
            <a:rPr lang="en-US" dirty="0"/>
            <a:t>View </a:t>
          </a:r>
          <a:r>
            <a:rPr lang="en-IN" altLang="en-US" dirty="0"/>
            <a:t>Team</a:t>
          </a:r>
          <a:r>
            <a:rPr lang="en-US" dirty="0"/>
            <a:t>Details</a:t>
          </a:r>
          <a:r>
            <a:rPr lang="en-IN" dirty="0"/>
            <a:t/>
          </a:r>
          <a:endParaRPr lang="en-IN" dirty="0"/>
        </a:p>
      </dgm:t>
    </dgm:pt>
    <dgm:pt modelId="{33AFF59C-291E-4220-B37C-F501B9E088BB}" cxnId="{55A080A1-0E4B-4284-94D5-C911AC3DCCE6}" type="parTrans">
      <dgm:prSet/>
      <dgm:spPr/>
      <dgm:t>
        <a:bodyPr/>
        <a:lstStyle/>
        <a:p>
          <a:endParaRPr lang="en-IN"/>
        </a:p>
      </dgm:t>
    </dgm:pt>
    <dgm:pt modelId="{B62DE138-2632-44F3-A0F5-3CB17BFF895E}" cxnId="{55A080A1-0E4B-4284-94D5-C911AC3DCCE6}" type="sibTrans">
      <dgm:prSet/>
      <dgm:spPr/>
      <dgm:t>
        <a:bodyPr/>
        <a:lstStyle/>
        <a:p>
          <a:endParaRPr lang="en-IN"/>
        </a:p>
      </dgm:t>
    </dgm:pt>
    <dgm:pt modelId="{D9D9EEED-5B74-4B85-9235-4EDA8C8F81A9}">
      <dgm:prSet phldr="0" custT="0"/>
      <dgm:spPr/>
      <dgm:t>
        <a:bodyPr vert="horz" wrap="square"/>
        <a:p>
          <a:pPr>
            <a:lnSpc>
              <a:spcPct val="100000"/>
            </a:lnSpc>
            <a:spcBef>
              <a:spcPct val="0"/>
            </a:spcBef>
            <a:spcAft>
              <a:spcPct val="35000"/>
            </a:spcAft>
          </a:pPr>
          <a:r>
            <a:rPr lang="en-IN" dirty="0"/>
            <a:t>Update Team</a:t>
          </a:r>
          <a:r>
            <a:rPr lang="en-IN" dirty="0"/>
            <a:t/>
          </a:r>
          <a:endParaRPr lang="en-IN" dirty="0"/>
        </a:p>
      </dgm:t>
    </dgm:pt>
    <dgm:pt modelId="{BF9AEAE6-6C3B-437F-87D5-FEFD4CC12AF5}" cxnId="{754E6C86-228E-4991-B5AF-C9E6B87F72A1}" type="parTrans">
      <dgm:prSet/>
      <dgm:spPr/>
      <dgm:t>
        <a:bodyPr/>
        <a:lstStyle/>
        <a:p>
          <a:endParaRPr lang="en-IN"/>
        </a:p>
      </dgm:t>
    </dgm:pt>
    <dgm:pt modelId="{9B91031D-6D30-406E-9BD5-4ED1868E1D9A}" cxnId="{754E6C86-228E-4991-B5AF-C9E6B87F72A1}" type="sibTrans">
      <dgm:prSet/>
      <dgm:spPr/>
      <dgm:t>
        <a:bodyPr/>
        <a:lstStyle/>
        <a:p>
          <a:endParaRPr lang="en-IN"/>
        </a:p>
      </dgm:t>
    </dgm:pt>
    <dgm:pt modelId="{8D71A94D-CAFB-4E3C-8E0E-B1C781CE90D8}">
      <dgm:prSet phldr="0" custT="0"/>
      <dgm:spPr/>
      <dgm:t>
        <a:bodyPr vert="horz" wrap="square"/>
        <a:p>
          <a:pPr>
            <a:lnSpc>
              <a:spcPct val="100000"/>
            </a:lnSpc>
            <a:spcBef>
              <a:spcPct val="0"/>
            </a:spcBef>
            <a:spcAft>
              <a:spcPct val="35000"/>
            </a:spcAft>
          </a:pPr>
          <a:r>
            <a:rPr lang="en-IN" dirty="0"/>
            <a:t>Add Players</a:t>
          </a:r>
          <a:r>
            <a:rPr lang="en-IN" dirty="0"/>
            <a:t/>
          </a:r>
          <a:endParaRPr lang="en-IN" dirty="0"/>
        </a:p>
      </dgm:t>
    </dgm:pt>
    <dgm:pt modelId="{8C82AD10-0354-4E0A-82C4-180C573C6250}" cxnId="{11E21415-46A5-48CC-A9C1-3249E64F4D66}" type="parTrans">
      <dgm:prSet/>
      <dgm:spPr/>
      <dgm:t>
        <a:bodyPr/>
        <a:lstStyle/>
        <a:p>
          <a:endParaRPr lang="en-IN"/>
        </a:p>
      </dgm:t>
    </dgm:pt>
    <dgm:pt modelId="{3E9E57BD-32E7-4BF7-8B9C-42D835027BDA}" cxnId="{11E21415-46A5-48CC-A9C1-3249E64F4D66}" type="sibTrans">
      <dgm:prSet/>
      <dgm:spPr/>
      <dgm:t>
        <a:bodyPr/>
        <a:lstStyle/>
        <a:p>
          <a:endParaRPr lang="en-IN"/>
        </a:p>
      </dgm:t>
    </dgm:pt>
    <dgm:pt modelId="{5A17148E-1B1F-48EE-BE4C-0A4267FA906E}">
      <dgm:prSet phldrT="[Text]" phldr="0" custT="0"/>
      <dgm:spPr/>
      <dgm:t>
        <a:bodyPr vert="horz" wrap="square"/>
        <a:p>
          <a:pPr>
            <a:lnSpc>
              <a:spcPct val="100000"/>
            </a:lnSpc>
            <a:spcBef>
              <a:spcPct val="0"/>
            </a:spcBef>
            <a:spcAft>
              <a:spcPct val="35000"/>
            </a:spcAft>
          </a:pPr>
          <a:r>
            <a:rPr lang="en-IN" dirty="0"/>
            <a:t>Fantasy Section</a:t>
          </a:r>
          <a:endParaRPr lang="en-IN" dirty="0"/>
        </a:p>
      </dgm:t>
    </dgm:pt>
    <dgm:pt modelId="{3BFA594E-8E84-47D0-9BE7-F3DE00343A98}" cxnId="{9C467A3D-2D92-4B41-B5B0-DBDB9F900BE3}" type="parTrans">
      <dgm:prSet/>
      <dgm:spPr/>
      <dgm:t>
        <a:bodyPr/>
        <a:lstStyle/>
        <a:p>
          <a:endParaRPr lang="en-IN"/>
        </a:p>
      </dgm:t>
    </dgm:pt>
    <dgm:pt modelId="{DB985D19-793A-4652-892F-056E9457F48C}" cxnId="{9C467A3D-2D92-4B41-B5B0-DBDB9F900BE3}" type="sibTrans">
      <dgm:prSet/>
      <dgm:spPr/>
      <dgm:t>
        <a:bodyPr/>
        <a:lstStyle/>
        <a:p>
          <a:endParaRPr lang="en-IN"/>
        </a:p>
      </dgm:t>
    </dgm:pt>
    <dgm:pt modelId="{165A2FF6-BD42-4D8A-B185-1B397904CF47}">
      <dgm:prSet phldrT="[Text]" phldr="0" custT="0"/>
      <dgm:spPr/>
      <dgm:t>
        <a:bodyPr vert="horz" wrap="square"/>
        <a:p>
          <a:pPr>
            <a:lnSpc>
              <a:spcPct val="100000"/>
            </a:lnSpc>
            <a:spcBef>
              <a:spcPct val="0"/>
            </a:spcBef>
            <a:spcAft>
              <a:spcPct val="35000"/>
            </a:spcAft>
          </a:pPr>
          <a:r>
            <a:rPr lang="en-IN" dirty="0"/>
            <a:t>Fantasy Creations</a:t>
          </a:r>
          <a:endParaRPr lang="en-IN" dirty="0"/>
        </a:p>
      </dgm:t>
    </dgm:pt>
    <dgm:pt modelId="{A5EEAAAF-1E16-4CD0-8324-0D224DC8E0B2}" cxnId="{FFC9773C-0C41-410D-8C22-ADB304B28085}" type="parTrans">
      <dgm:prSet/>
      <dgm:spPr/>
      <dgm:t>
        <a:bodyPr/>
        <a:lstStyle/>
        <a:p>
          <a:endParaRPr lang="en-IN"/>
        </a:p>
      </dgm:t>
    </dgm:pt>
    <dgm:pt modelId="{57BE4CEA-2E2E-46F4-8EDB-42665FB42CCF}" cxnId="{FFC9773C-0C41-410D-8C22-ADB304B28085}" type="sibTrans">
      <dgm:prSet/>
      <dgm:spPr/>
      <dgm:t>
        <a:bodyPr/>
        <a:lstStyle/>
        <a:p>
          <a:endParaRPr lang="en-IN"/>
        </a:p>
      </dgm:t>
    </dgm:pt>
    <dgm:pt modelId="{C08B4CA5-342E-4AB2-A0AD-FE87407E26DC}">
      <dgm:prSet phldrT="[Text]" phldr="0" custT="0"/>
      <dgm:spPr/>
      <dgm:t>
        <a:bodyPr vert="horz" wrap="square"/>
        <a:p>
          <a:pPr>
            <a:lnSpc>
              <a:spcPct val="100000"/>
            </a:lnSpc>
            <a:spcBef>
              <a:spcPct val="0"/>
            </a:spcBef>
            <a:spcAft>
              <a:spcPct val="35000"/>
            </a:spcAft>
          </a:pPr>
          <a:r>
            <a:rPr lang="en-IN" dirty="0"/>
            <a:t>Fantasy team view</a:t>
          </a:r>
          <a:r>
            <a:rPr lang="en-IN" dirty="0"/>
            <a:t/>
          </a:r>
          <a:endParaRPr lang="en-IN" dirty="0"/>
        </a:p>
      </dgm:t>
    </dgm:pt>
    <dgm:pt modelId="{DC49D9C0-1538-4DFD-8E6D-EE4E86D45BEC}" cxnId="{09183564-B530-4DF8-AE00-59A15E644CFA}" type="parTrans">
      <dgm:prSet/>
      <dgm:spPr/>
      <dgm:t>
        <a:bodyPr/>
        <a:lstStyle/>
        <a:p>
          <a:endParaRPr lang="en-IN"/>
        </a:p>
      </dgm:t>
    </dgm:pt>
    <dgm:pt modelId="{B170DC57-AC89-41C2-963B-9E7B77F1F46E}" cxnId="{09183564-B530-4DF8-AE00-59A15E644CFA}" type="sibTrans">
      <dgm:prSet/>
      <dgm:spPr/>
      <dgm:t>
        <a:bodyPr/>
        <a:lstStyle/>
        <a:p>
          <a:endParaRPr lang="en-IN"/>
        </a:p>
      </dgm:t>
    </dgm:pt>
    <dgm:pt modelId="{67A9D1E7-5CD1-4111-AE4D-92D1B6D7C938}">
      <dgm:prSet phldrT="[Text]" phldr="0" custT="0"/>
      <dgm:spPr/>
      <dgm:t>
        <a:bodyPr vert="horz" wrap="square"/>
        <a:p>
          <a:pPr>
            <a:lnSpc>
              <a:spcPct val="100000"/>
            </a:lnSpc>
            <a:spcBef>
              <a:spcPct val="0"/>
            </a:spcBef>
            <a:spcAft>
              <a:spcPct val="35000"/>
            </a:spcAft>
          </a:pPr>
          <a:r>
            <a:rPr lang="en-IN" dirty="0"/>
            <a:t>LIve-Score Update</a:t>
          </a:r>
          <a:r>
            <a:rPr lang="en-IN" dirty="0"/>
            <a:t/>
          </a:r>
          <a:endParaRPr lang="en-IN" dirty="0"/>
        </a:p>
      </dgm:t>
    </dgm:pt>
    <dgm:pt modelId="{9E1A410B-A1D1-4BD6-829D-5EFCAF066BD2}" cxnId="{58C891EC-9CAA-4BFA-A875-113FD3045D82}" type="parTrans">
      <dgm:prSet/>
      <dgm:spPr/>
      <dgm:t>
        <a:bodyPr/>
        <a:lstStyle/>
        <a:p>
          <a:endParaRPr lang="en-IN"/>
        </a:p>
      </dgm:t>
    </dgm:pt>
    <dgm:pt modelId="{A4CCF3B4-7CE7-4755-9E71-092B9A8AB4FB}" cxnId="{58C891EC-9CAA-4BFA-A875-113FD3045D82}" type="sibTrans">
      <dgm:prSet/>
      <dgm:spPr/>
      <dgm:t>
        <a:bodyPr/>
        <a:lstStyle/>
        <a:p>
          <a:endParaRPr lang="en-IN"/>
        </a:p>
      </dgm:t>
    </dgm:pt>
    <dgm:pt modelId="{09853224-14BD-4C04-8F87-5B14A1B3A1BA}">
      <dgm:prSet phldrT="[Text]" phldr="0" custT="0"/>
      <dgm:spPr/>
      <dgm:t>
        <a:bodyPr vert="horz" wrap="square"/>
        <a:p>
          <a:pPr>
            <a:lnSpc>
              <a:spcPct val="100000"/>
            </a:lnSpc>
            <a:spcBef>
              <a:spcPct val="0"/>
            </a:spcBef>
            <a:spcAft>
              <a:spcPct val="35000"/>
            </a:spcAft>
          </a:pPr>
          <a:r>
            <a:rPr lang="en-IN" dirty="0"/>
            <a:t>Match Stats</a:t>
          </a:r>
          <a:r>
            <a:rPr lang="en-IN" dirty="0"/>
            <a:t/>
          </a:r>
          <a:endParaRPr lang="en-IN" dirty="0"/>
        </a:p>
      </dgm:t>
    </dgm:pt>
    <dgm:pt modelId="{67602D57-4C3A-4982-BDC2-C157B72CD919}" cxnId="{824C75D3-28C5-44AB-A12A-DE9C353F3B67}" type="parTrans">
      <dgm:prSet/>
      <dgm:spPr/>
      <dgm:t>
        <a:bodyPr/>
        <a:lstStyle/>
        <a:p>
          <a:endParaRPr lang="en-IN"/>
        </a:p>
      </dgm:t>
    </dgm:pt>
    <dgm:pt modelId="{B35D21E8-74CF-402A-8BFA-BED98459479D}" cxnId="{824C75D3-28C5-44AB-A12A-DE9C353F3B67}" type="sibTrans">
      <dgm:prSet/>
      <dgm:spPr/>
      <dgm:t>
        <a:bodyPr/>
        <a:lstStyle/>
        <a:p>
          <a:endParaRPr lang="en-IN"/>
        </a:p>
      </dgm:t>
    </dgm:pt>
    <dgm:pt modelId="{05936822-4521-4A3C-98F5-84A41674C22A}">
      <dgm:prSet phldrT="[Text]" phldr="0" custT="0"/>
      <dgm:spPr/>
      <dgm:t>
        <a:bodyPr vert="horz" wrap="square"/>
        <a:p>
          <a:pPr>
            <a:lnSpc>
              <a:spcPct val="100000"/>
            </a:lnSpc>
            <a:spcBef>
              <a:spcPct val="0"/>
            </a:spcBef>
            <a:spcAft>
              <a:spcPct val="35000"/>
            </a:spcAft>
          </a:pPr>
          <a:r>
            <a:rPr lang="en-IN" dirty="0"/>
            <a:t>Comments Page</a:t>
          </a:r>
          <a:r>
            <a:rPr lang="en-IN" dirty="0"/>
            <a:t/>
          </a:r>
          <a:endParaRPr lang="en-IN" dirty="0"/>
        </a:p>
      </dgm:t>
    </dgm:pt>
    <dgm:pt modelId="{E206D6B5-B778-43B5-B3E8-69699A9992A4}" cxnId="{73DE29F3-D410-469A-B54A-72789A062ECF}" type="parTrans">
      <dgm:prSet/>
      <dgm:spPr/>
      <dgm:t>
        <a:bodyPr/>
        <a:lstStyle/>
        <a:p>
          <a:endParaRPr lang="en-IN"/>
        </a:p>
      </dgm:t>
    </dgm:pt>
    <dgm:pt modelId="{02E5FE3D-CB1C-4004-BE34-E51BC28E2FA8}" cxnId="{73DE29F3-D410-469A-B54A-72789A062ECF}" type="sibTrans">
      <dgm:prSet/>
      <dgm:spPr/>
      <dgm:t>
        <a:bodyPr/>
        <a:lstStyle/>
        <a:p>
          <a:endParaRPr lang="en-IN"/>
        </a:p>
      </dgm:t>
    </dgm:pt>
    <dgm:pt modelId="{75EA68B6-D7FA-4297-9C0B-03781CFFE7C0}">
      <dgm:prSet phldrT="[Text]" phldr="0" custT="0"/>
      <dgm:spPr/>
      <dgm:t>
        <a:bodyPr vert="horz" wrap="square"/>
        <a:p>
          <a:pPr>
            <a:lnSpc>
              <a:spcPct val="100000"/>
            </a:lnSpc>
            <a:spcBef>
              <a:spcPct val="0"/>
            </a:spcBef>
            <a:spcAft>
              <a:spcPct val="35000"/>
            </a:spcAft>
          </a:pPr>
          <a:r>
            <a:rPr lang="en-IN" dirty="0"/>
            <a:t>Fantasy Leaderboard</a:t>
          </a:r>
          <a:r>
            <a:rPr lang="en-IN" dirty="0"/>
            <a:t/>
          </a:r>
          <a:endParaRPr lang="en-IN" dirty="0"/>
        </a:p>
      </dgm:t>
    </dgm:pt>
    <dgm:pt modelId="{7D46651A-A425-4CDF-A06C-FDA9E545FE48}" cxnId="{5F0AD787-60A8-4A97-97F1-0A87E882CF23}" type="parTrans">
      <dgm:prSet/>
      <dgm:spPr/>
      <dgm:t>
        <a:bodyPr/>
        <a:lstStyle/>
        <a:p>
          <a:endParaRPr lang="en-IN"/>
        </a:p>
      </dgm:t>
    </dgm:pt>
    <dgm:pt modelId="{6374F7F3-AD94-4AB9-A13A-3316FF436FE6}" cxnId="{5F0AD787-60A8-4A97-97F1-0A87E882CF23}" type="sibTrans">
      <dgm:prSet/>
      <dgm:spPr/>
      <dgm:t>
        <a:bodyPr/>
        <a:lstStyle/>
        <a:p>
          <a:endParaRPr lang="en-IN"/>
        </a:p>
      </dgm:t>
    </dgm:pt>
    <dgm:pt modelId="{BF9B7B0D-A522-4F77-93C6-C93ED2A4FE04}" type="pres">
      <dgm:prSet presAssocID="{A29E5B2B-FCB3-4994-B013-6A907BDB0D87}" presName="hierChild1" presStyleCnt="0">
        <dgm:presLayoutVars>
          <dgm:orgChart val="1"/>
          <dgm:chPref val="1"/>
          <dgm:dir/>
          <dgm:animOne val="branch"/>
          <dgm:animLvl val="lvl"/>
          <dgm:resizeHandles/>
        </dgm:presLayoutVars>
      </dgm:prSet>
      <dgm:spPr/>
    </dgm:pt>
    <dgm:pt modelId="{40A10879-C5B6-49C6-8BEF-4EDCDF82B708}" type="pres">
      <dgm:prSet presAssocID="{9B93A8A2-0314-40B5-8FD0-C40117E949DE}" presName="hierRoot1" presStyleCnt="0">
        <dgm:presLayoutVars>
          <dgm:hierBranch val="init"/>
        </dgm:presLayoutVars>
      </dgm:prSet>
      <dgm:spPr/>
    </dgm:pt>
    <dgm:pt modelId="{CE2C1C3F-3A4A-49F0-B44B-FD217B8D8344}" type="pres">
      <dgm:prSet presAssocID="{9B93A8A2-0314-40B5-8FD0-C40117E949DE}" presName="rootComposite1" presStyleCnt="0"/>
      <dgm:spPr/>
    </dgm:pt>
    <dgm:pt modelId="{F1DC33E3-2DE2-4F22-80CE-0F636812AC65}" type="pres">
      <dgm:prSet presAssocID="{9B93A8A2-0314-40B5-8FD0-C40117E949DE}" presName="rootText1" presStyleLbl="node0" presStyleIdx="0" presStyleCnt="1">
        <dgm:presLayoutVars>
          <dgm:chPref val="3"/>
        </dgm:presLayoutVars>
      </dgm:prSet>
      <dgm:spPr/>
    </dgm:pt>
    <dgm:pt modelId="{7514CD22-F60F-4602-A20D-7DB98F9233F4}" type="pres">
      <dgm:prSet presAssocID="{9B93A8A2-0314-40B5-8FD0-C40117E949DE}" presName="rootConnector1" presStyleCnt="0"/>
      <dgm:spPr/>
    </dgm:pt>
    <dgm:pt modelId="{1DED563F-36E4-4D45-B0BB-10666FC17401}" type="pres">
      <dgm:prSet presAssocID="{9B93A8A2-0314-40B5-8FD0-C40117E949DE}" presName="hierChild2" presStyleCnt="0"/>
      <dgm:spPr/>
    </dgm:pt>
    <dgm:pt modelId="{E487EB28-7858-483B-969E-3A8BC1FF4DFD}" type="pres">
      <dgm:prSet presAssocID="{7E04843B-B3D3-4211-994D-9FCDD373499D}" presName="Name37" presStyleLbl="parChTrans1D2" presStyleIdx="0" presStyleCnt="4"/>
      <dgm:spPr/>
    </dgm:pt>
    <dgm:pt modelId="{48A0B4C0-8FBA-4697-80FF-A45CAC1A215C}" type="pres">
      <dgm:prSet presAssocID="{705F7238-FFB6-4DEB-A792-B12D83F3F280}" presName="hierRoot2" presStyleCnt="0">
        <dgm:presLayoutVars>
          <dgm:hierBranch val="init"/>
        </dgm:presLayoutVars>
      </dgm:prSet>
      <dgm:spPr/>
    </dgm:pt>
    <dgm:pt modelId="{E97E683C-B668-4DB6-8AC1-86739DCD860C}" type="pres">
      <dgm:prSet presAssocID="{705F7238-FFB6-4DEB-A792-B12D83F3F280}" presName="rootComposite" presStyleCnt="0"/>
      <dgm:spPr/>
    </dgm:pt>
    <dgm:pt modelId="{D623E3F0-9DBF-41F3-AF44-19E5F7AF1FDC}" type="pres">
      <dgm:prSet presAssocID="{705F7238-FFB6-4DEB-A792-B12D83F3F280}" presName="rootText" presStyleLbl="node2" presStyleIdx="0" presStyleCnt="4">
        <dgm:presLayoutVars>
          <dgm:chPref val="3"/>
        </dgm:presLayoutVars>
      </dgm:prSet>
      <dgm:spPr/>
    </dgm:pt>
    <dgm:pt modelId="{C143D64D-5730-416E-9B1D-8CD99F7EFCB3}" type="pres">
      <dgm:prSet presAssocID="{705F7238-FFB6-4DEB-A792-B12D83F3F280}" presName="rootConnector" presStyleCnt="0"/>
      <dgm:spPr/>
    </dgm:pt>
    <dgm:pt modelId="{AD7A2BB3-AD31-4B27-AB9D-63803F02661B}" type="pres">
      <dgm:prSet presAssocID="{705F7238-FFB6-4DEB-A792-B12D83F3F280}" presName="hierChild4" presStyleCnt="0"/>
      <dgm:spPr/>
    </dgm:pt>
    <dgm:pt modelId="{C0A66C53-8AA5-46AE-B73B-F933D05D8EFC}" type="pres">
      <dgm:prSet presAssocID="{FAC3991C-266C-4596-8836-E941E81E236E}" presName="Name37" presStyleLbl="parChTrans1D3" presStyleIdx="0" presStyleCnt="11"/>
      <dgm:spPr/>
    </dgm:pt>
    <dgm:pt modelId="{90704F5C-6CE0-4EE5-933B-1757C5F23213}" type="pres">
      <dgm:prSet presAssocID="{5C60B4E0-A215-4021-943D-53A96D0CDBD9}" presName="hierRoot2" presStyleCnt="0">
        <dgm:presLayoutVars>
          <dgm:hierBranch val="init"/>
        </dgm:presLayoutVars>
      </dgm:prSet>
      <dgm:spPr/>
    </dgm:pt>
    <dgm:pt modelId="{9ECB814C-DD3E-4CC3-9CCE-2847C190F697}" type="pres">
      <dgm:prSet presAssocID="{5C60B4E0-A215-4021-943D-53A96D0CDBD9}" presName="rootComposite" presStyleCnt="0"/>
      <dgm:spPr/>
    </dgm:pt>
    <dgm:pt modelId="{FB80CE77-E643-48F6-80E8-0DD891508B2B}" type="pres">
      <dgm:prSet presAssocID="{5C60B4E0-A215-4021-943D-53A96D0CDBD9}" presName="rootText" presStyleLbl="node3" presStyleIdx="0" presStyleCnt="11">
        <dgm:presLayoutVars>
          <dgm:chPref val="3"/>
        </dgm:presLayoutVars>
      </dgm:prSet>
      <dgm:spPr/>
    </dgm:pt>
    <dgm:pt modelId="{07D87B3A-430C-464F-A898-5CAA250A95BB}" type="pres">
      <dgm:prSet presAssocID="{5C60B4E0-A215-4021-943D-53A96D0CDBD9}" presName="rootConnector" presStyleCnt="0"/>
      <dgm:spPr/>
    </dgm:pt>
    <dgm:pt modelId="{039D6E51-649C-4C93-B07B-EDFACDE90D4C}" type="pres">
      <dgm:prSet presAssocID="{5C60B4E0-A215-4021-943D-53A96D0CDBD9}" presName="hierChild4" presStyleCnt="0"/>
      <dgm:spPr/>
    </dgm:pt>
    <dgm:pt modelId="{99F5269D-0951-4DC0-9420-5D27CAC38113}" type="pres">
      <dgm:prSet presAssocID="{5C60B4E0-A215-4021-943D-53A96D0CDBD9}" presName="hierChild5" presStyleCnt="0"/>
      <dgm:spPr/>
    </dgm:pt>
    <dgm:pt modelId="{DDF34300-9163-40CE-BC28-14978AC8BE98}" type="pres">
      <dgm:prSet presAssocID="{6EC8420F-590E-4B66-AB8E-EDCA960ACB6E}" presName="Name37" presStyleLbl="parChTrans1D3" presStyleIdx="1" presStyleCnt="11"/>
      <dgm:spPr/>
    </dgm:pt>
    <dgm:pt modelId="{A3D4004F-A52D-4EA4-BA2A-859CA791FDBB}" type="pres">
      <dgm:prSet presAssocID="{8EC686A5-A62C-4362-B347-5BD980D33A53}" presName="hierRoot2" presStyleCnt="0">
        <dgm:presLayoutVars>
          <dgm:hierBranch val="init"/>
        </dgm:presLayoutVars>
      </dgm:prSet>
      <dgm:spPr/>
    </dgm:pt>
    <dgm:pt modelId="{6F53CAAD-A461-4125-AD08-24BFE7229D21}" type="pres">
      <dgm:prSet presAssocID="{8EC686A5-A62C-4362-B347-5BD980D33A53}" presName="rootComposite" presStyleCnt="0"/>
      <dgm:spPr/>
    </dgm:pt>
    <dgm:pt modelId="{6D7AC70E-711F-43EC-9D82-27520FC381BC}" type="pres">
      <dgm:prSet presAssocID="{8EC686A5-A62C-4362-B347-5BD980D33A53}" presName="rootText" presStyleLbl="node3" presStyleIdx="1" presStyleCnt="11" custLinFactNeighborX="651" custLinFactNeighborY="-829">
        <dgm:presLayoutVars>
          <dgm:chPref val="3"/>
        </dgm:presLayoutVars>
      </dgm:prSet>
      <dgm:spPr/>
    </dgm:pt>
    <dgm:pt modelId="{54F0DCF6-02E2-4F6A-B1A5-6FA84A9FD993}" type="pres">
      <dgm:prSet presAssocID="{8EC686A5-A62C-4362-B347-5BD980D33A53}" presName="rootConnector" presStyleCnt="0"/>
      <dgm:spPr/>
    </dgm:pt>
    <dgm:pt modelId="{5D0FC9DB-3E73-4BDB-A930-92A2EBE8DA09}" type="pres">
      <dgm:prSet presAssocID="{8EC686A5-A62C-4362-B347-5BD980D33A53}" presName="hierChild4" presStyleCnt="0"/>
      <dgm:spPr/>
    </dgm:pt>
    <dgm:pt modelId="{54E68E4C-1FB8-473F-96A1-54B61C143E13}" type="pres">
      <dgm:prSet presAssocID="{8EC686A5-A62C-4362-B347-5BD980D33A53}" presName="hierChild5" presStyleCnt="0"/>
      <dgm:spPr/>
    </dgm:pt>
    <dgm:pt modelId="{30F4FBB2-3052-4A62-B31D-7FADB3A5635F}" type="pres">
      <dgm:prSet presAssocID="{6157C3ED-3353-44AC-B8AB-CB3DF65D7F4B}" presName="Name37" presStyleLbl="parChTrans1D3" presStyleIdx="2" presStyleCnt="11"/>
      <dgm:spPr/>
    </dgm:pt>
    <dgm:pt modelId="{64A569BF-285C-4FD0-93C4-47DB6FD89C43}" type="pres">
      <dgm:prSet presAssocID="{0C2B2391-DD66-49D1-B6EB-3B9D739A24CE}" presName="hierRoot2" presStyleCnt="0">
        <dgm:presLayoutVars>
          <dgm:hierBranch val="init"/>
        </dgm:presLayoutVars>
      </dgm:prSet>
      <dgm:spPr/>
    </dgm:pt>
    <dgm:pt modelId="{98372267-0F6B-4825-8166-B2330CCE99A7}" type="pres">
      <dgm:prSet presAssocID="{0C2B2391-DD66-49D1-B6EB-3B9D739A24CE}" presName="rootComposite" presStyleCnt="0"/>
      <dgm:spPr/>
    </dgm:pt>
    <dgm:pt modelId="{2F52541B-7335-485D-935D-EAAA12AD8098}" type="pres">
      <dgm:prSet presAssocID="{0C2B2391-DD66-49D1-B6EB-3B9D739A24CE}" presName="rootText" presStyleLbl="node3" presStyleIdx="2" presStyleCnt="11">
        <dgm:presLayoutVars>
          <dgm:chPref val="3"/>
        </dgm:presLayoutVars>
      </dgm:prSet>
      <dgm:spPr/>
    </dgm:pt>
    <dgm:pt modelId="{F771B26D-59ED-4111-8128-F7DC0E4F7774}" type="pres">
      <dgm:prSet presAssocID="{0C2B2391-DD66-49D1-B6EB-3B9D739A24CE}" presName="rootConnector" presStyleCnt="0"/>
      <dgm:spPr/>
    </dgm:pt>
    <dgm:pt modelId="{D336F537-513A-4367-AD6C-649060C2B3BA}" type="pres">
      <dgm:prSet presAssocID="{0C2B2391-DD66-49D1-B6EB-3B9D739A24CE}" presName="hierChild4" presStyleCnt="0"/>
      <dgm:spPr/>
    </dgm:pt>
    <dgm:pt modelId="{006559CB-DE6F-4A36-ADA1-7DE8B1AFCB85}" type="pres">
      <dgm:prSet presAssocID="{0C2B2391-DD66-49D1-B6EB-3B9D739A24CE}" presName="hierChild5" presStyleCnt="0"/>
      <dgm:spPr/>
    </dgm:pt>
    <dgm:pt modelId="{CA055FDC-0104-4F8B-9FCA-C5086F0B3DAE}" type="pres">
      <dgm:prSet presAssocID="{705F7238-FFB6-4DEB-A792-B12D83F3F280}" presName="hierChild5" presStyleCnt="0"/>
      <dgm:spPr/>
    </dgm:pt>
    <dgm:pt modelId="{F1B9302B-23F1-4C41-B44F-F7E867D980ED}" type="pres">
      <dgm:prSet presAssocID="{E2D68551-42D6-4777-8227-1E9C9ABE235A}" presName="Name37" presStyleLbl="parChTrans1D2" presStyleIdx="1" presStyleCnt="4"/>
      <dgm:spPr/>
    </dgm:pt>
    <dgm:pt modelId="{320267EC-FFA7-4132-9381-29C460ACEC3F}" type="pres">
      <dgm:prSet presAssocID="{21A76685-27D4-4670-9C38-CFF95DDF9173}" presName="hierRoot2" presStyleCnt="0">
        <dgm:presLayoutVars>
          <dgm:hierBranch val="init"/>
        </dgm:presLayoutVars>
      </dgm:prSet>
      <dgm:spPr/>
    </dgm:pt>
    <dgm:pt modelId="{87A97B62-8AF9-4CE0-AF3B-E9129EC9945C}" type="pres">
      <dgm:prSet presAssocID="{21A76685-27D4-4670-9C38-CFF95DDF9173}" presName="rootComposite" presStyleCnt="0"/>
      <dgm:spPr/>
    </dgm:pt>
    <dgm:pt modelId="{90A8FC0B-F29D-419E-A73E-637E1EF16844}" type="pres">
      <dgm:prSet presAssocID="{21A76685-27D4-4670-9C38-CFF95DDF9173}" presName="rootText" presStyleLbl="node2" presStyleIdx="1" presStyleCnt="4">
        <dgm:presLayoutVars>
          <dgm:chPref val="3"/>
        </dgm:presLayoutVars>
      </dgm:prSet>
      <dgm:spPr/>
    </dgm:pt>
    <dgm:pt modelId="{84CF1E1D-C59B-4DC8-99BD-C8DD84BF910D}" type="pres">
      <dgm:prSet presAssocID="{21A76685-27D4-4670-9C38-CFF95DDF9173}" presName="rootConnector" presStyleCnt="0"/>
      <dgm:spPr/>
    </dgm:pt>
    <dgm:pt modelId="{6D3E3279-3C0C-4D34-B693-14BEF086E7E7}" type="pres">
      <dgm:prSet presAssocID="{21A76685-27D4-4670-9C38-CFF95DDF9173}" presName="hierChild4" presStyleCnt="0"/>
      <dgm:spPr/>
    </dgm:pt>
    <dgm:pt modelId="{EF834D65-0468-46EB-AA6A-8C3E5C81EC60}" type="pres">
      <dgm:prSet presAssocID="{5E9B95F9-AB14-436C-A0EA-7E810A1D3287}" presName="Name37" presStyleLbl="parChTrans1D3" presStyleIdx="3" presStyleCnt="11"/>
      <dgm:spPr/>
    </dgm:pt>
    <dgm:pt modelId="{034FA8E7-D3DE-4118-8304-EB3FF22CD16F}" type="pres">
      <dgm:prSet presAssocID="{A7E7BFAD-8312-4E6F-AC38-5CCB762EFF26}" presName="hierRoot2" presStyleCnt="0">
        <dgm:presLayoutVars>
          <dgm:hierBranch val="init"/>
        </dgm:presLayoutVars>
      </dgm:prSet>
      <dgm:spPr/>
    </dgm:pt>
    <dgm:pt modelId="{52057B58-94C5-46DC-A469-4B3F6281727A}" type="pres">
      <dgm:prSet presAssocID="{A7E7BFAD-8312-4E6F-AC38-5CCB762EFF26}" presName="rootComposite" presStyleCnt="0"/>
      <dgm:spPr/>
    </dgm:pt>
    <dgm:pt modelId="{C7AA80B9-0834-4294-BCB1-35EF86A85DF3}" type="pres">
      <dgm:prSet presAssocID="{A7E7BFAD-8312-4E6F-AC38-5CCB762EFF26}" presName="rootText" presStyleLbl="node3" presStyleIdx="3" presStyleCnt="11">
        <dgm:presLayoutVars>
          <dgm:chPref val="3"/>
        </dgm:presLayoutVars>
      </dgm:prSet>
      <dgm:spPr/>
    </dgm:pt>
    <dgm:pt modelId="{1CC02301-15D7-4EA4-97D7-9FD4684C2678}" type="pres">
      <dgm:prSet presAssocID="{A7E7BFAD-8312-4E6F-AC38-5CCB762EFF26}" presName="rootConnector" presStyleCnt="0"/>
      <dgm:spPr/>
    </dgm:pt>
    <dgm:pt modelId="{5EF8B4A9-D616-4BB4-9608-A1E475DEADA7}" type="pres">
      <dgm:prSet presAssocID="{A7E7BFAD-8312-4E6F-AC38-5CCB762EFF26}" presName="hierChild4" presStyleCnt="0"/>
      <dgm:spPr/>
    </dgm:pt>
    <dgm:pt modelId="{A07059CC-536A-41D4-93A8-FCC9FEB4344F}" type="pres">
      <dgm:prSet presAssocID="{A7E7BFAD-8312-4E6F-AC38-5CCB762EFF26}" presName="hierChild5" presStyleCnt="0"/>
      <dgm:spPr/>
    </dgm:pt>
    <dgm:pt modelId="{6B246B1E-FBAE-4393-B95A-E9F2DD675CFB}" type="pres">
      <dgm:prSet presAssocID="{4AB18461-2BCA-4240-90B7-172314C628E3}" presName="Name37" presStyleLbl="parChTrans1D3" presStyleIdx="4" presStyleCnt="11"/>
      <dgm:spPr/>
    </dgm:pt>
    <dgm:pt modelId="{08DF562A-7E8C-41D1-B0ED-3D1E62CE5059}" type="pres">
      <dgm:prSet presAssocID="{56B0172B-54AE-48B0-B024-1561C836DF92}" presName="hierRoot2" presStyleCnt="0">
        <dgm:presLayoutVars>
          <dgm:hierBranch val="init"/>
        </dgm:presLayoutVars>
      </dgm:prSet>
      <dgm:spPr/>
    </dgm:pt>
    <dgm:pt modelId="{AD1ADA4A-2615-4390-8568-58B309780F19}" type="pres">
      <dgm:prSet presAssocID="{56B0172B-54AE-48B0-B024-1561C836DF92}" presName="rootComposite" presStyleCnt="0"/>
      <dgm:spPr/>
    </dgm:pt>
    <dgm:pt modelId="{094E5F1E-2E3D-4623-84BE-4C37480D3DCE}" type="pres">
      <dgm:prSet presAssocID="{56B0172B-54AE-48B0-B024-1561C836DF92}" presName="rootText" presStyleLbl="node3" presStyleIdx="4" presStyleCnt="11">
        <dgm:presLayoutVars>
          <dgm:chPref val="3"/>
        </dgm:presLayoutVars>
      </dgm:prSet>
      <dgm:spPr/>
    </dgm:pt>
    <dgm:pt modelId="{32EA3408-09FF-4818-85CC-AACED8E7DE83}" type="pres">
      <dgm:prSet presAssocID="{56B0172B-54AE-48B0-B024-1561C836DF92}" presName="rootConnector" presStyleCnt="0"/>
      <dgm:spPr/>
    </dgm:pt>
    <dgm:pt modelId="{C5F9F077-B82B-48B8-8B30-D673B92E4FEF}" type="pres">
      <dgm:prSet presAssocID="{56B0172B-54AE-48B0-B024-1561C836DF92}" presName="hierChild4" presStyleCnt="0"/>
      <dgm:spPr/>
    </dgm:pt>
    <dgm:pt modelId="{C45FB498-FB69-4FFF-85E7-94AA133DA189}" type="pres">
      <dgm:prSet presAssocID="{56B0172B-54AE-48B0-B024-1561C836DF92}" presName="hierChild5" presStyleCnt="0"/>
      <dgm:spPr/>
    </dgm:pt>
    <dgm:pt modelId="{591CE8C7-6792-4666-9FC2-0D4D00AB5377}" type="pres">
      <dgm:prSet presAssocID="{21A76685-27D4-4670-9C38-CFF95DDF9173}" presName="hierChild5" presStyleCnt="0"/>
      <dgm:spPr/>
    </dgm:pt>
    <dgm:pt modelId="{821F7427-BDD8-426F-969D-1EF15E9DBD3C}" type="pres">
      <dgm:prSet presAssocID="{58A8E0AC-64C5-4008-9F3C-FD3C3913A844}" presName="Name37" presStyleLbl="parChTrans1D2" presStyleIdx="2" presStyleCnt="4"/>
      <dgm:spPr/>
    </dgm:pt>
    <dgm:pt modelId="{8B8CAF71-A836-4F25-A653-C85F20253282}" type="pres">
      <dgm:prSet presAssocID="{A54E7A14-1FDC-4D89-8BB3-211B39000A34}" presName="hierRoot2" presStyleCnt="0">
        <dgm:presLayoutVars>
          <dgm:hierBranch val="init"/>
        </dgm:presLayoutVars>
      </dgm:prSet>
      <dgm:spPr/>
    </dgm:pt>
    <dgm:pt modelId="{8258C3CC-631A-4A74-86C4-7C1D6A319D9C}" type="pres">
      <dgm:prSet presAssocID="{A54E7A14-1FDC-4D89-8BB3-211B39000A34}" presName="rootComposite" presStyleCnt="0"/>
      <dgm:spPr/>
    </dgm:pt>
    <dgm:pt modelId="{F7D4D721-C15E-4318-AF34-32447309A894}" type="pres">
      <dgm:prSet presAssocID="{A54E7A14-1FDC-4D89-8BB3-211B39000A34}" presName="rootText" presStyleLbl="node2" presStyleIdx="2" presStyleCnt="4">
        <dgm:presLayoutVars>
          <dgm:chPref val="3"/>
        </dgm:presLayoutVars>
      </dgm:prSet>
      <dgm:spPr/>
    </dgm:pt>
    <dgm:pt modelId="{20BBE919-6A71-42E0-AEB4-F43F5F9BA2CC}" type="pres">
      <dgm:prSet presAssocID="{A54E7A14-1FDC-4D89-8BB3-211B39000A34}" presName="rootConnector" presStyleCnt="0"/>
      <dgm:spPr/>
    </dgm:pt>
    <dgm:pt modelId="{6A13175C-2E29-479B-A155-C5310980EDDF}" type="pres">
      <dgm:prSet presAssocID="{A54E7A14-1FDC-4D89-8BB3-211B39000A34}" presName="hierChild4" presStyleCnt="0"/>
      <dgm:spPr/>
    </dgm:pt>
    <dgm:pt modelId="{EE04B18E-24CF-4EAF-9118-80A646C1638C}" type="pres">
      <dgm:prSet presAssocID="{BAB1FD9E-5E26-4CAF-A18D-B4910AD733AE}" presName="Name37" presStyleLbl="parChTrans1D3" presStyleIdx="5" presStyleCnt="11"/>
      <dgm:spPr/>
    </dgm:pt>
    <dgm:pt modelId="{64F04B3C-9AFE-4B0A-BC89-425FF9515C5B}" type="pres">
      <dgm:prSet presAssocID="{182DE1F1-7189-46E7-B4CA-648CA6E44578}" presName="hierRoot2" presStyleCnt="0">
        <dgm:presLayoutVars>
          <dgm:hierBranch val="init"/>
        </dgm:presLayoutVars>
      </dgm:prSet>
      <dgm:spPr/>
    </dgm:pt>
    <dgm:pt modelId="{17B30422-5921-47A7-BBA3-8C95D8B6F105}" type="pres">
      <dgm:prSet presAssocID="{182DE1F1-7189-46E7-B4CA-648CA6E44578}" presName="rootComposite" presStyleCnt="0"/>
      <dgm:spPr/>
    </dgm:pt>
    <dgm:pt modelId="{3698A5E8-57A0-4F71-ACFF-ED46B3B3CEA9}" type="pres">
      <dgm:prSet presAssocID="{182DE1F1-7189-46E7-B4CA-648CA6E44578}" presName="rootText" presStyleLbl="node3" presStyleIdx="5" presStyleCnt="11">
        <dgm:presLayoutVars>
          <dgm:chPref val="3"/>
        </dgm:presLayoutVars>
      </dgm:prSet>
      <dgm:spPr/>
    </dgm:pt>
    <dgm:pt modelId="{32A52073-3341-48EA-95C3-E639727BDF08}" type="pres">
      <dgm:prSet presAssocID="{182DE1F1-7189-46E7-B4CA-648CA6E44578}" presName="rootConnector" presStyleCnt="0"/>
      <dgm:spPr/>
    </dgm:pt>
    <dgm:pt modelId="{F85300B1-EFB2-44EB-914F-B1EF259B8FAE}" type="pres">
      <dgm:prSet presAssocID="{182DE1F1-7189-46E7-B4CA-648CA6E44578}" presName="hierChild4" presStyleCnt="0"/>
      <dgm:spPr/>
    </dgm:pt>
    <dgm:pt modelId="{0A07BE33-F3E9-4460-9913-5E3B757B6C30}" type="pres">
      <dgm:prSet presAssocID="{182DE1F1-7189-46E7-B4CA-648CA6E44578}" presName="hierChild5" presStyleCnt="0"/>
      <dgm:spPr/>
    </dgm:pt>
    <dgm:pt modelId="{F508A0B2-B645-4194-8E85-A2C7184FCF2F}" type="pres">
      <dgm:prSet presAssocID="{33AFF59C-291E-4220-B37C-F501B9E088BB}" presName="Name37" presStyleLbl="parChTrans1D3" presStyleIdx="6" presStyleCnt="11"/>
      <dgm:spPr/>
    </dgm:pt>
    <dgm:pt modelId="{D32D1252-DFFF-4851-8763-01598FD0F9AD}" type="pres">
      <dgm:prSet presAssocID="{CFD36B24-2ADE-44D6-A966-B7FA224788D5}" presName="hierRoot2" presStyleCnt="0">
        <dgm:presLayoutVars>
          <dgm:hierBranch val="init"/>
        </dgm:presLayoutVars>
      </dgm:prSet>
      <dgm:spPr/>
    </dgm:pt>
    <dgm:pt modelId="{3F402BAC-3DF0-45DB-99A6-D6E620ECE09F}" type="pres">
      <dgm:prSet presAssocID="{CFD36B24-2ADE-44D6-A966-B7FA224788D5}" presName="rootComposite" presStyleCnt="0"/>
      <dgm:spPr/>
    </dgm:pt>
    <dgm:pt modelId="{DDB26924-8458-4789-A02E-F8033EDB225E}" type="pres">
      <dgm:prSet presAssocID="{CFD36B24-2ADE-44D6-A966-B7FA224788D5}" presName="rootText" presStyleLbl="node3" presStyleIdx="6" presStyleCnt="11">
        <dgm:presLayoutVars>
          <dgm:chPref val="3"/>
        </dgm:presLayoutVars>
      </dgm:prSet>
      <dgm:spPr/>
    </dgm:pt>
    <dgm:pt modelId="{0EC0DF1A-8A61-4088-B235-0BCE3CBDFBD5}" type="pres">
      <dgm:prSet presAssocID="{CFD36B24-2ADE-44D6-A966-B7FA224788D5}" presName="rootConnector" presStyleCnt="0"/>
      <dgm:spPr/>
    </dgm:pt>
    <dgm:pt modelId="{66E8F93E-9407-4835-AB63-89DF4A75E192}" type="pres">
      <dgm:prSet presAssocID="{CFD36B24-2ADE-44D6-A966-B7FA224788D5}" presName="hierChild4" presStyleCnt="0"/>
      <dgm:spPr/>
    </dgm:pt>
    <dgm:pt modelId="{12D19DF0-15F8-4DEE-9BB3-670B48190F9A}" type="pres">
      <dgm:prSet presAssocID="{CFD36B24-2ADE-44D6-A966-B7FA224788D5}" presName="hierChild5" presStyleCnt="0"/>
      <dgm:spPr/>
    </dgm:pt>
    <dgm:pt modelId="{810CFF23-160C-46CA-ABA1-41CD5D470AE6}" type="pres">
      <dgm:prSet presAssocID="{BF9AEAE6-6C3B-437F-87D5-FEFD4CC12AF5}" presName="Name37" presStyleLbl="parChTrans1D3" presStyleIdx="7" presStyleCnt="11"/>
      <dgm:spPr/>
    </dgm:pt>
    <dgm:pt modelId="{001DDD0C-89BF-40B8-A043-B6AF951B05A7}" type="pres">
      <dgm:prSet presAssocID="{D9D9EEED-5B74-4B85-9235-4EDA8C8F81A9}" presName="hierRoot2" presStyleCnt="0">
        <dgm:presLayoutVars>
          <dgm:hierBranch val="init"/>
        </dgm:presLayoutVars>
      </dgm:prSet>
      <dgm:spPr/>
    </dgm:pt>
    <dgm:pt modelId="{B9CD53DE-D99A-42DF-B25C-CEE48C68DFC6}" type="pres">
      <dgm:prSet presAssocID="{D9D9EEED-5B74-4B85-9235-4EDA8C8F81A9}" presName="rootComposite" presStyleCnt="0"/>
      <dgm:spPr/>
    </dgm:pt>
    <dgm:pt modelId="{F001A6FF-9D4F-4182-B38F-065C88BE8538}" type="pres">
      <dgm:prSet presAssocID="{D9D9EEED-5B74-4B85-9235-4EDA8C8F81A9}" presName="rootText" presStyleLbl="node3" presStyleIdx="7" presStyleCnt="11">
        <dgm:presLayoutVars>
          <dgm:chPref val="3"/>
        </dgm:presLayoutVars>
      </dgm:prSet>
      <dgm:spPr/>
    </dgm:pt>
    <dgm:pt modelId="{70E08259-CE6F-4114-B2BE-011F65993953}" type="pres">
      <dgm:prSet presAssocID="{D9D9EEED-5B74-4B85-9235-4EDA8C8F81A9}" presName="rootConnector" presStyleCnt="0"/>
      <dgm:spPr/>
    </dgm:pt>
    <dgm:pt modelId="{0A08B70F-64DF-428B-BA2E-E6BCABF6670B}" type="pres">
      <dgm:prSet presAssocID="{D9D9EEED-5B74-4B85-9235-4EDA8C8F81A9}" presName="hierChild4" presStyleCnt="0"/>
      <dgm:spPr/>
    </dgm:pt>
    <dgm:pt modelId="{8E764C6C-1D18-412F-8023-8FC7707908AD}" type="pres">
      <dgm:prSet presAssocID="{D9D9EEED-5B74-4B85-9235-4EDA8C8F81A9}" presName="hierChild5" presStyleCnt="0"/>
      <dgm:spPr/>
    </dgm:pt>
    <dgm:pt modelId="{DE51E7FD-F5E6-4AEF-A3C9-DC6F484A46AE}" type="pres">
      <dgm:prSet presAssocID="{8C82AD10-0354-4E0A-82C4-180C573C6250}" presName="Name37" presStyleLbl="parChTrans1D3" presStyleIdx="8" presStyleCnt="11"/>
      <dgm:spPr/>
    </dgm:pt>
    <dgm:pt modelId="{0D1A8FAF-0B35-4F0A-88A8-3A748A553516}" type="pres">
      <dgm:prSet presAssocID="{8D71A94D-CAFB-4E3C-8E0E-B1C781CE90D8}" presName="hierRoot2" presStyleCnt="0">
        <dgm:presLayoutVars>
          <dgm:hierBranch val="init"/>
        </dgm:presLayoutVars>
      </dgm:prSet>
      <dgm:spPr/>
    </dgm:pt>
    <dgm:pt modelId="{81B35F8C-F150-4DEF-AD54-F0D109927D07}" type="pres">
      <dgm:prSet presAssocID="{8D71A94D-CAFB-4E3C-8E0E-B1C781CE90D8}" presName="rootComposite" presStyleCnt="0"/>
      <dgm:spPr/>
    </dgm:pt>
    <dgm:pt modelId="{45E2718F-3CDE-4E69-AB70-2A3D11DBF9AB}" type="pres">
      <dgm:prSet presAssocID="{8D71A94D-CAFB-4E3C-8E0E-B1C781CE90D8}" presName="rootText" presStyleLbl="node3" presStyleIdx="8" presStyleCnt="11">
        <dgm:presLayoutVars>
          <dgm:chPref val="3"/>
        </dgm:presLayoutVars>
      </dgm:prSet>
      <dgm:spPr/>
    </dgm:pt>
    <dgm:pt modelId="{78046202-887F-4563-A182-4394B048EAEA}" type="pres">
      <dgm:prSet presAssocID="{8D71A94D-CAFB-4E3C-8E0E-B1C781CE90D8}" presName="rootConnector" presStyleCnt="0"/>
      <dgm:spPr/>
    </dgm:pt>
    <dgm:pt modelId="{42606205-16E5-4818-974C-4387D8B5B880}" type="pres">
      <dgm:prSet presAssocID="{8D71A94D-CAFB-4E3C-8E0E-B1C781CE90D8}" presName="hierChild4" presStyleCnt="0"/>
      <dgm:spPr/>
    </dgm:pt>
    <dgm:pt modelId="{9D92953E-B684-4129-9BB3-5DD205511045}" type="pres">
      <dgm:prSet presAssocID="{8D71A94D-CAFB-4E3C-8E0E-B1C781CE90D8}" presName="hierChild5" presStyleCnt="0"/>
      <dgm:spPr/>
    </dgm:pt>
    <dgm:pt modelId="{6BB308CD-A138-4EB7-B272-4A90C73545A0}" type="pres">
      <dgm:prSet presAssocID="{A54E7A14-1FDC-4D89-8BB3-211B39000A34}" presName="hierChild5" presStyleCnt="0"/>
      <dgm:spPr/>
    </dgm:pt>
    <dgm:pt modelId="{1CC3F37E-49F1-42C4-ADE7-DDF1E13C00CC}" type="pres">
      <dgm:prSet presAssocID="{3BFA594E-8E84-47D0-9BE7-F3DE00343A98}" presName="Name37" presStyleLbl="parChTrans1D2" presStyleIdx="3" presStyleCnt="4"/>
      <dgm:spPr/>
    </dgm:pt>
    <dgm:pt modelId="{72CCA267-B47B-4F52-A00E-2FD831050A38}" type="pres">
      <dgm:prSet presAssocID="{5A17148E-1B1F-48EE-BE4C-0A4267FA906E}" presName="hierRoot2" presStyleCnt="0">
        <dgm:presLayoutVars>
          <dgm:hierBranch val="init"/>
        </dgm:presLayoutVars>
      </dgm:prSet>
      <dgm:spPr/>
    </dgm:pt>
    <dgm:pt modelId="{6A973B1A-CC68-43A3-8BDF-69411BDBD027}" type="pres">
      <dgm:prSet presAssocID="{5A17148E-1B1F-48EE-BE4C-0A4267FA906E}" presName="rootComposite" presStyleCnt="0"/>
      <dgm:spPr/>
    </dgm:pt>
    <dgm:pt modelId="{5F4B47C7-A73D-4FA6-BAA8-B6E7FBFC1D8E}" type="pres">
      <dgm:prSet presAssocID="{5A17148E-1B1F-48EE-BE4C-0A4267FA906E}" presName="rootText" presStyleLbl="node2" presStyleIdx="3" presStyleCnt="4">
        <dgm:presLayoutVars>
          <dgm:chPref val="3"/>
        </dgm:presLayoutVars>
      </dgm:prSet>
      <dgm:spPr/>
    </dgm:pt>
    <dgm:pt modelId="{D9BDA089-9915-4B98-A378-CAB14F164C84}" type="pres">
      <dgm:prSet presAssocID="{5A17148E-1B1F-48EE-BE4C-0A4267FA906E}" presName="rootConnector" presStyleCnt="0"/>
      <dgm:spPr/>
    </dgm:pt>
    <dgm:pt modelId="{A78E48A8-7435-4102-B8FE-3243EF8667DE}" type="pres">
      <dgm:prSet presAssocID="{5A17148E-1B1F-48EE-BE4C-0A4267FA906E}" presName="hierChild4" presStyleCnt="0"/>
      <dgm:spPr/>
    </dgm:pt>
    <dgm:pt modelId="{1F307A70-FEBC-45E9-B5B1-BDEAB78B5258}" type="pres">
      <dgm:prSet presAssocID="{A5EEAAAF-1E16-4CD0-8324-0D224DC8E0B2}" presName="Name37" presStyleLbl="parChTrans1D3" presStyleIdx="9" presStyleCnt="11"/>
      <dgm:spPr/>
    </dgm:pt>
    <dgm:pt modelId="{F9567387-AB86-4C2B-B845-616FC1452614}" type="pres">
      <dgm:prSet presAssocID="{165A2FF6-BD42-4D8A-B185-1B397904CF47}" presName="hierRoot2" presStyleCnt="0">
        <dgm:presLayoutVars>
          <dgm:hierBranch val="init"/>
        </dgm:presLayoutVars>
      </dgm:prSet>
      <dgm:spPr/>
    </dgm:pt>
    <dgm:pt modelId="{AFED60BB-1BB5-465E-92C8-CF723F37CF6F}" type="pres">
      <dgm:prSet presAssocID="{165A2FF6-BD42-4D8A-B185-1B397904CF47}" presName="rootComposite" presStyleCnt="0"/>
      <dgm:spPr/>
    </dgm:pt>
    <dgm:pt modelId="{AE462E4F-5B2D-427B-BB04-7311044651D8}" type="pres">
      <dgm:prSet presAssocID="{165A2FF6-BD42-4D8A-B185-1B397904CF47}" presName="rootText" presStyleLbl="node3" presStyleIdx="9" presStyleCnt="11">
        <dgm:presLayoutVars>
          <dgm:chPref val="3"/>
        </dgm:presLayoutVars>
      </dgm:prSet>
      <dgm:spPr/>
    </dgm:pt>
    <dgm:pt modelId="{65981F94-18E6-4E57-942B-6CE016FCA551}" type="pres">
      <dgm:prSet presAssocID="{165A2FF6-BD42-4D8A-B185-1B397904CF47}" presName="rootConnector" presStyleCnt="0"/>
      <dgm:spPr/>
    </dgm:pt>
    <dgm:pt modelId="{BDDDA87B-4AC2-45C1-A85C-100E725C1C27}" type="pres">
      <dgm:prSet presAssocID="{165A2FF6-BD42-4D8A-B185-1B397904CF47}" presName="hierChild4" presStyleCnt="0"/>
      <dgm:spPr/>
    </dgm:pt>
    <dgm:pt modelId="{AC6E3FAB-59EF-461F-AC74-EB65EE8D32FC}" type="pres">
      <dgm:prSet presAssocID="{DC49D9C0-1538-4DFD-8E6D-EE4E86D45BEC}" presName="Name37" presStyleLbl="parChTrans1D4" presStyleIdx="0" presStyleCnt="4"/>
      <dgm:spPr/>
    </dgm:pt>
    <dgm:pt modelId="{2E3FEEC7-85FC-48BA-A11D-C7C49612FED1}" type="pres">
      <dgm:prSet presAssocID="{C08B4CA5-342E-4AB2-A0AD-FE87407E26DC}" presName="hierRoot2" presStyleCnt="0">
        <dgm:presLayoutVars>
          <dgm:hierBranch val="init"/>
        </dgm:presLayoutVars>
      </dgm:prSet>
      <dgm:spPr/>
    </dgm:pt>
    <dgm:pt modelId="{78C9D825-D7C5-4667-B0B0-1AAEB87D2EC9}" type="pres">
      <dgm:prSet presAssocID="{C08B4CA5-342E-4AB2-A0AD-FE87407E26DC}" presName="rootComposite" presStyleCnt="0"/>
      <dgm:spPr/>
    </dgm:pt>
    <dgm:pt modelId="{B6172918-EAAB-40D5-A812-B261D146CDD3}" type="pres">
      <dgm:prSet presAssocID="{C08B4CA5-342E-4AB2-A0AD-FE87407E26DC}" presName="rootText" presStyleLbl="node4" presStyleIdx="0" presStyleCnt="4">
        <dgm:presLayoutVars>
          <dgm:chPref val="3"/>
        </dgm:presLayoutVars>
      </dgm:prSet>
      <dgm:spPr/>
    </dgm:pt>
    <dgm:pt modelId="{73F11A92-FA51-44AB-84B1-21D022B593ED}" type="pres">
      <dgm:prSet presAssocID="{C08B4CA5-342E-4AB2-A0AD-FE87407E26DC}" presName="rootConnector" presStyleCnt="0"/>
      <dgm:spPr/>
    </dgm:pt>
    <dgm:pt modelId="{91CD03D9-F467-4A36-93B9-8B4F0FB32751}" type="pres">
      <dgm:prSet presAssocID="{C08B4CA5-342E-4AB2-A0AD-FE87407E26DC}" presName="hierChild4" presStyleCnt="0"/>
      <dgm:spPr/>
    </dgm:pt>
    <dgm:pt modelId="{762D7CF5-441B-49AE-8A00-EB8766E4844C}" type="pres">
      <dgm:prSet presAssocID="{C08B4CA5-342E-4AB2-A0AD-FE87407E26DC}" presName="hierChild5" presStyleCnt="0"/>
      <dgm:spPr/>
    </dgm:pt>
    <dgm:pt modelId="{D11F305B-681A-4404-BC3B-BD47E205A1F2}" type="pres">
      <dgm:prSet presAssocID="{165A2FF6-BD42-4D8A-B185-1B397904CF47}" presName="hierChild5" presStyleCnt="0"/>
      <dgm:spPr/>
    </dgm:pt>
    <dgm:pt modelId="{5B26E1D9-26A5-4C39-85AD-957C9DF06F84}" type="pres">
      <dgm:prSet presAssocID="{9E1A410B-A1D1-4BD6-829D-5EFCAF066BD2}" presName="Name37" presStyleLbl="parChTrans1D3" presStyleIdx="10" presStyleCnt="11"/>
      <dgm:spPr/>
    </dgm:pt>
    <dgm:pt modelId="{042B8142-E44A-4F93-8000-6691D76D0D2A}" type="pres">
      <dgm:prSet presAssocID="{67A9D1E7-5CD1-4111-AE4D-92D1B6D7C938}" presName="hierRoot2" presStyleCnt="0">
        <dgm:presLayoutVars>
          <dgm:hierBranch val="init"/>
        </dgm:presLayoutVars>
      </dgm:prSet>
      <dgm:spPr/>
    </dgm:pt>
    <dgm:pt modelId="{AA995ABF-CC29-40DE-ACE8-9417C4C275F0}" type="pres">
      <dgm:prSet presAssocID="{67A9D1E7-5CD1-4111-AE4D-92D1B6D7C938}" presName="rootComposite" presStyleCnt="0"/>
      <dgm:spPr/>
    </dgm:pt>
    <dgm:pt modelId="{E01DAD22-7C4A-4E8E-807D-834AEDB57D11}" type="pres">
      <dgm:prSet presAssocID="{67A9D1E7-5CD1-4111-AE4D-92D1B6D7C938}" presName="rootText" presStyleLbl="node3" presStyleIdx="10" presStyleCnt="11">
        <dgm:presLayoutVars>
          <dgm:chPref val="3"/>
        </dgm:presLayoutVars>
      </dgm:prSet>
      <dgm:spPr/>
    </dgm:pt>
    <dgm:pt modelId="{11A0CF93-9A78-4708-A351-259ADF615273}" type="pres">
      <dgm:prSet presAssocID="{67A9D1E7-5CD1-4111-AE4D-92D1B6D7C938}" presName="rootConnector" presStyleCnt="0"/>
      <dgm:spPr/>
    </dgm:pt>
    <dgm:pt modelId="{6FA679D9-6DD6-4D8F-A0F9-40BD6E7726B5}" type="pres">
      <dgm:prSet presAssocID="{67A9D1E7-5CD1-4111-AE4D-92D1B6D7C938}" presName="hierChild4" presStyleCnt="0"/>
      <dgm:spPr/>
    </dgm:pt>
    <dgm:pt modelId="{844F2CA3-183D-4DC0-B918-164813190566}" type="pres">
      <dgm:prSet presAssocID="{67602D57-4C3A-4982-BDC2-C157B72CD919}" presName="Name37" presStyleLbl="parChTrans1D4" presStyleIdx="1" presStyleCnt="4"/>
      <dgm:spPr/>
    </dgm:pt>
    <dgm:pt modelId="{B3D2407F-3C4A-4657-8F77-732672B6F57E}" type="pres">
      <dgm:prSet presAssocID="{09853224-14BD-4C04-8F87-5B14A1B3A1BA}" presName="hierRoot2" presStyleCnt="0">
        <dgm:presLayoutVars>
          <dgm:hierBranch val="init"/>
        </dgm:presLayoutVars>
      </dgm:prSet>
      <dgm:spPr/>
    </dgm:pt>
    <dgm:pt modelId="{A7665919-528D-4E27-9B96-51B4B33A5311}" type="pres">
      <dgm:prSet presAssocID="{09853224-14BD-4C04-8F87-5B14A1B3A1BA}" presName="rootComposite" presStyleCnt="0"/>
      <dgm:spPr/>
    </dgm:pt>
    <dgm:pt modelId="{1E50F930-AF93-40C4-8C65-D20CF9E664C9}" type="pres">
      <dgm:prSet presAssocID="{09853224-14BD-4C04-8F87-5B14A1B3A1BA}" presName="rootText" presStyleLbl="node4" presStyleIdx="1" presStyleCnt="4">
        <dgm:presLayoutVars>
          <dgm:chPref val="3"/>
        </dgm:presLayoutVars>
      </dgm:prSet>
      <dgm:spPr/>
    </dgm:pt>
    <dgm:pt modelId="{163A1D90-F311-4D0A-BE66-7887724A813D}" type="pres">
      <dgm:prSet presAssocID="{09853224-14BD-4C04-8F87-5B14A1B3A1BA}" presName="rootConnector" presStyleCnt="0"/>
      <dgm:spPr/>
    </dgm:pt>
    <dgm:pt modelId="{F2230F5B-E740-47E8-878F-441AF93942A7}" type="pres">
      <dgm:prSet presAssocID="{09853224-14BD-4C04-8F87-5B14A1B3A1BA}" presName="hierChild4" presStyleCnt="0"/>
      <dgm:spPr/>
    </dgm:pt>
    <dgm:pt modelId="{5938CAFB-1A4C-4993-AB51-A6D66E6CFA47}" type="pres">
      <dgm:prSet presAssocID="{09853224-14BD-4C04-8F87-5B14A1B3A1BA}" presName="hierChild5" presStyleCnt="0"/>
      <dgm:spPr/>
    </dgm:pt>
    <dgm:pt modelId="{52C452A1-F5B8-498C-8F4B-857436CCABD1}" type="pres">
      <dgm:prSet presAssocID="{E206D6B5-B778-43B5-B3E8-69699A9992A4}" presName="Name37" presStyleLbl="parChTrans1D4" presStyleIdx="2" presStyleCnt="4"/>
      <dgm:spPr/>
    </dgm:pt>
    <dgm:pt modelId="{30A9854F-9977-40AD-937D-3FF883EFCFC5}" type="pres">
      <dgm:prSet presAssocID="{05936822-4521-4A3C-98F5-84A41674C22A}" presName="hierRoot2" presStyleCnt="0">
        <dgm:presLayoutVars>
          <dgm:hierBranch val="init"/>
        </dgm:presLayoutVars>
      </dgm:prSet>
      <dgm:spPr/>
    </dgm:pt>
    <dgm:pt modelId="{C9A094CD-4603-4DBF-B818-6699B9A255C7}" type="pres">
      <dgm:prSet presAssocID="{05936822-4521-4A3C-98F5-84A41674C22A}" presName="rootComposite" presStyleCnt="0"/>
      <dgm:spPr/>
    </dgm:pt>
    <dgm:pt modelId="{77AE9802-1C11-497E-8A0F-D683094AFADA}" type="pres">
      <dgm:prSet presAssocID="{05936822-4521-4A3C-98F5-84A41674C22A}" presName="rootText" presStyleLbl="node4" presStyleIdx="2" presStyleCnt="4">
        <dgm:presLayoutVars>
          <dgm:chPref val="3"/>
        </dgm:presLayoutVars>
      </dgm:prSet>
      <dgm:spPr/>
    </dgm:pt>
    <dgm:pt modelId="{68AA7B4D-1764-4B5F-8F9B-5BFB65CFB743}" type="pres">
      <dgm:prSet presAssocID="{05936822-4521-4A3C-98F5-84A41674C22A}" presName="rootConnector" presStyleCnt="0"/>
      <dgm:spPr/>
    </dgm:pt>
    <dgm:pt modelId="{23F7A89B-D50A-46C3-B52A-5BA185A0C0F7}" type="pres">
      <dgm:prSet presAssocID="{05936822-4521-4A3C-98F5-84A41674C22A}" presName="hierChild4" presStyleCnt="0"/>
      <dgm:spPr/>
    </dgm:pt>
    <dgm:pt modelId="{D235DA96-DF2C-4843-81C4-D5857951BF84}" type="pres">
      <dgm:prSet presAssocID="{05936822-4521-4A3C-98F5-84A41674C22A}" presName="hierChild5" presStyleCnt="0"/>
      <dgm:spPr/>
    </dgm:pt>
    <dgm:pt modelId="{99224CC0-88C6-49A8-8C86-D2A93A967CB1}" type="pres">
      <dgm:prSet presAssocID="{7D46651A-A425-4CDF-A06C-FDA9E545FE48}" presName="Name37" presStyleLbl="parChTrans1D4" presStyleIdx="3" presStyleCnt="4"/>
      <dgm:spPr/>
    </dgm:pt>
    <dgm:pt modelId="{897E521F-C2E9-4BDB-BB8F-0CC400FD5AEC}" type="pres">
      <dgm:prSet presAssocID="{75EA68B6-D7FA-4297-9C0B-03781CFFE7C0}" presName="hierRoot2" presStyleCnt="0">
        <dgm:presLayoutVars>
          <dgm:hierBranch val="init"/>
        </dgm:presLayoutVars>
      </dgm:prSet>
      <dgm:spPr/>
    </dgm:pt>
    <dgm:pt modelId="{44DF08F0-FDCF-4EDB-9BC5-403C74DF6256}" type="pres">
      <dgm:prSet presAssocID="{75EA68B6-D7FA-4297-9C0B-03781CFFE7C0}" presName="rootComposite" presStyleCnt="0"/>
      <dgm:spPr/>
    </dgm:pt>
    <dgm:pt modelId="{007B3DDB-636B-4AD3-A7D0-C02D929829CC}" type="pres">
      <dgm:prSet presAssocID="{75EA68B6-D7FA-4297-9C0B-03781CFFE7C0}" presName="rootText" presStyleLbl="node4" presStyleIdx="3" presStyleCnt="4">
        <dgm:presLayoutVars>
          <dgm:chPref val="3"/>
        </dgm:presLayoutVars>
      </dgm:prSet>
      <dgm:spPr/>
    </dgm:pt>
    <dgm:pt modelId="{F1B3A170-5767-4930-A297-F827B7B699AC}" type="pres">
      <dgm:prSet presAssocID="{75EA68B6-D7FA-4297-9C0B-03781CFFE7C0}" presName="rootConnector" presStyleCnt="0"/>
      <dgm:spPr/>
    </dgm:pt>
    <dgm:pt modelId="{ED9A422A-082D-494B-BF76-7529E9E06F4F}" type="pres">
      <dgm:prSet presAssocID="{75EA68B6-D7FA-4297-9C0B-03781CFFE7C0}" presName="hierChild4" presStyleCnt="0"/>
      <dgm:spPr/>
    </dgm:pt>
    <dgm:pt modelId="{3642CB66-5B8F-4211-8508-5E4880F662BC}" type="pres">
      <dgm:prSet presAssocID="{75EA68B6-D7FA-4297-9C0B-03781CFFE7C0}" presName="hierChild5" presStyleCnt="0"/>
      <dgm:spPr/>
    </dgm:pt>
    <dgm:pt modelId="{E81B65DD-B7BE-4095-B9D9-E513873E8E08}" type="pres">
      <dgm:prSet presAssocID="{67A9D1E7-5CD1-4111-AE4D-92D1B6D7C938}" presName="hierChild5" presStyleCnt="0"/>
      <dgm:spPr/>
    </dgm:pt>
    <dgm:pt modelId="{0B39FB61-5A61-4A39-BF74-8DD3419E2548}" type="pres">
      <dgm:prSet presAssocID="{5A17148E-1B1F-48EE-BE4C-0A4267FA906E}" presName="hierChild5" presStyleCnt="0"/>
      <dgm:spPr/>
    </dgm:pt>
    <dgm:pt modelId="{B5EA276F-0910-4685-A067-F6D7E8797C9D}" type="pres">
      <dgm:prSet presAssocID="{9B93A8A2-0314-40B5-8FD0-C40117E949DE}" presName="hierChild3" presStyleCnt="0"/>
      <dgm:spPr/>
    </dgm:pt>
  </dgm:ptLst>
  <dgm:cxnLst>
    <dgm:cxn modelId="{F41EC4EA-91AE-4705-A1A7-A969416095FE}" srcId="{A29E5B2B-FCB3-4994-B013-6A907BDB0D87}" destId="{9B93A8A2-0314-40B5-8FD0-C40117E949DE}" srcOrd="0" destOrd="0" parTransId="{993014CC-CCB0-4898-BA14-E60FE752623C}" sibTransId="{62E43CE2-1FAB-41EE-A2CC-27716870708B}"/>
    <dgm:cxn modelId="{EDC0793C-5A2E-4825-9F5A-B60D7E311CD4}" srcId="{9B93A8A2-0314-40B5-8FD0-C40117E949DE}" destId="{705F7238-FFB6-4DEB-A792-B12D83F3F280}" srcOrd="0" destOrd="0" parTransId="{7E04843B-B3D3-4211-994D-9FCDD373499D}" sibTransId="{DC949F87-BC31-4ABE-972C-505C99292C4B}"/>
    <dgm:cxn modelId="{AB1CF53D-DFDB-4DAB-B6DF-8290885EBE5B}" srcId="{705F7238-FFB6-4DEB-A792-B12D83F3F280}" destId="{5C60B4E0-A215-4021-943D-53A96D0CDBD9}" srcOrd="0" destOrd="0" parTransId="{FAC3991C-266C-4596-8836-E941E81E236E}" sibTransId="{03CF967F-29E8-4E75-B0C6-9D96AF730BE3}"/>
    <dgm:cxn modelId="{3F2F00DC-B403-4545-95CD-2DD6B0F2C111}" srcId="{705F7238-FFB6-4DEB-A792-B12D83F3F280}" destId="{8EC686A5-A62C-4362-B347-5BD980D33A53}" srcOrd="1" destOrd="0" parTransId="{6EC8420F-590E-4B66-AB8E-EDCA960ACB6E}" sibTransId="{D5B3E828-8117-43F2-9FA2-4F813A8492B3}"/>
    <dgm:cxn modelId="{793172AD-4D97-4ABF-9E0C-077571B337D5}" srcId="{705F7238-FFB6-4DEB-A792-B12D83F3F280}" destId="{0C2B2391-DD66-49D1-B6EB-3B9D739A24CE}" srcOrd="2" destOrd="0" parTransId="{6157C3ED-3353-44AC-B8AB-CB3DF65D7F4B}" sibTransId="{A9E20D2E-F551-43A2-BFDC-3BBB896BCDE1}"/>
    <dgm:cxn modelId="{E5783019-BADD-4BAD-A61C-43A034FE5C28}" srcId="{9B93A8A2-0314-40B5-8FD0-C40117E949DE}" destId="{21A76685-27D4-4670-9C38-CFF95DDF9173}" srcOrd="1" destOrd="0" parTransId="{E2D68551-42D6-4777-8227-1E9C9ABE235A}" sibTransId="{94D6D8C9-AD83-456F-862D-466B4CAFC462}"/>
    <dgm:cxn modelId="{E7711E71-ECC1-4CAC-A676-2191A3E47D36}" srcId="{21A76685-27D4-4670-9C38-CFF95DDF9173}" destId="{A7E7BFAD-8312-4E6F-AC38-5CCB762EFF26}" srcOrd="0" destOrd="1" parTransId="{5E9B95F9-AB14-436C-A0EA-7E810A1D3287}" sibTransId="{5639314D-30BC-4D17-B4A2-9217C9FDAB42}"/>
    <dgm:cxn modelId="{290114A3-D07F-46DC-AFBE-931F660B7E35}" srcId="{21A76685-27D4-4670-9C38-CFF95DDF9173}" destId="{56B0172B-54AE-48B0-B024-1561C836DF92}" srcOrd="1" destOrd="1" parTransId="{4AB18461-2BCA-4240-90B7-172314C628E3}" sibTransId="{BCDACA36-789D-4DC4-B8DD-3CDE17C5878D}"/>
    <dgm:cxn modelId="{8317C909-A17C-4846-9D81-AF21A4B2336E}" srcId="{9B93A8A2-0314-40B5-8FD0-C40117E949DE}" destId="{A54E7A14-1FDC-4D89-8BB3-211B39000A34}" srcOrd="2" destOrd="0" parTransId="{58A8E0AC-64C5-4008-9F3C-FD3C3913A844}" sibTransId="{EED0F283-D074-4DB0-859E-E50A6C519AAD}"/>
    <dgm:cxn modelId="{EF85171F-B56F-4A77-9C7B-0121A880561F}" srcId="{A54E7A14-1FDC-4D89-8BB3-211B39000A34}" destId="{182DE1F1-7189-46E7-B4CA-648CA6E44578}" srcOrd="0" destOrd="2" parTransId="{BAB1FD9E-5E26-4CAF-A18D-B4910AD733AE}" sibTransId="{D42FEC80-34DC-49C6-B29A-F162B7BAB87D}"/>
    <dgm:cxn modelId="{55A080A1-0E4B-4284-94D5-C911AC3DCCE6}" srcId="{A54E7A14-1FDC-4D89-8BB3-211B39000A34}" destId="{CFD36B24-2ADE-44D6-A966-B7FA224788D5}" srcOrd="1" destOrd="2" parTransId="{33AFF59C-291E-4220-B37C-F501B9E088BB}" sibTransId="{B62DE138-2632-44F3-A0F5-3CB17BFF895E}"/>
    <dgm:cxn modelId="{754E6C86-228E-4991-B5AF-C9E6B87F72A1}" srcId="{A54E7A14-1FDC-4D89-8BB3-211B39000A34}" destId="{D9D9EEED-5B74-4B85-9235-4EDA8C8F81A9}" srcOrd="2" destOrd="2" parTransId="{BF9AEAE6-6C3B-437F-87D5-FEFD4CC12AF5}" sibTransId="{9B91031D-6D30-406E-9BD5-4ED1868E1D9A}"/>
    <dgm:cxn modelId="{11E21415-46A5-48CC-A9C1-3249E64F4D66}" srcId="{A54E7A14-1FDC-4D89-8BB3-211B39000A34}" destId="{8D71A94D-CAFB-4E3C-8E0E-B1C781CE90D8}" srcOrd="3" destOrd="2" parTransId="{8C82AD10-0354-4E0A-82C4-180C573C6250}" sibTransId="{3E9E57BD-32E7-4BF7-8B9C-42D835027BDA}"/>
    <dgm:cxn modelId="{9C467A3D-2D92-4B41-B5B0-DBDB9F900BE3}" srcId="{9B93A8A2-0314-40B5-8FD0-C40117E949DE}" destId="{5A17148E-1B1F-48EE-BE4C-0A4267FA906E}" srcOrd="3" destOrd="0" parTransId="{3BFA594E-8E84-47D0-9BE7-F3DE00343A98}" sibTransId="{DB985D19-793A-4652-892F-056E9457F48C}"/>
    <dgm:cxn modelId="{FFC9773C-0C41-410D-8C22-ADB304B28085}" srcId="{5A17148E-1B1F-48EE-BE4C-0A4267FA906E}" destId="{165A2FF6-BD42-4D8A-B185-1B397904CF47}" srcOrd="0" destOrd="3" parTransId="{A5EEAAAF-1E16-4CD0-8324-0D224DC8E0B2}" sibTransId="{57BE4CEA-2E2E-46F4-8EDB-42665FB42CCF}"/>
    <dgm:cxn modelId="{09183564-B530-4DF8-AE00-59A15E644CFA}" srcId="{165A2FF6-BD42-4D8A-B185-1B397904CF47}" destId="{C08B4CA5-342E-4AB2-A0AD-FE87407E26DC}" srcOrd="0" destOrd="0" parTransId="{DC49D9C0-1538-4DFD-8E6D-EE4E86D45BEC}" sibTransId="{B170DC57-AC89-41C2-963B-9E7B77F1F46E}"/>
    <dgm:cxn modelId="{58C891EC-9CAA-4BFA-A875-113FD3045D82}" srcId="{5A17148E-1B1F-48EE-BE4C-0A4267FA906E}" destId="{67A9D1E7-5CD1-4111-AE4D-92D1B6D7C938}" srcOrd="1" destOrd="3" parTransId="{9E1A410B-A1D1-4BD6-829D-5EFCAF066BD2}" sibTransId="{A4CCF3B4-7CE7-4755-9E71-092B9A8AB4FB}"/>
    <dgm:cxn modelId="{824C75D3-28C5-44AB-A12A-DE9C353F3B67}" srcId="{67A9D1E7-5CD1-4111-AE4D-92D1B6D7C938}" destId="{09853224-14BD-4C04-8F87-5B14A1B3A1BA}" srcOrd="0" destOrd="1" parTransId="{67602D57-4C3A-4982-BDC2-C157B72CD919}" sibTransId="{B35D21E8-74CF-402A-8BFA-BED98459479D}"/>
    <dgm:cxn modelId="{73DE29F3-D410-469A-B54A-72789A062ECF}" srcId="{67A9D1E7-5CD1-4111-AE4D-92D1B6D7C938}" destId="{05936822-4521-4A3C-98F5-84A41674C22A}" srcOrd="1" destOrd="1" parTransId="{E206D6B5-B778-43B5-B3E8-69699A9992A4}" sibTransId="{02E5FE3D-CB1C-4004-BE34-E51BC28E2FA8}"/>
    <dgm:cxn modelId="{5F0AD787-60A8-4A97-97F1-0A87E882CF23}" srcId="{67A9D1E7-5CD1-4111-AE4D-92D1B6D7C938}" destId="{75EA68B6-D7FA-4297-9C0B-03781CFFE7C0}" srcOrd="2" destOrd="1" parTransId="{7D46651A-A425-4CDF-A06C-FDA9E545FE48}" sibTransId="{6374F7F3-AD94-4AB9-A13A-3316FF436FE6}"/>
    <dgm:cxn modelId="{AE61D4A3-C23A-45FD-A5D1-63F859E97D00}" type="presOf" srcId="{A29E5B2B-FCB3-4994-B013-6A907BDB0D87}" destId="{BF9B7B0D-A522-4F77-93C6-C93ED2A4FE04}" srcOrd="0" destOrd="0" presId="urn:microsoft.com/office/officeart/2005/8/layout/orgChart1"/>
    <dgm:cxn modelId="{08FC9760-DD77-4FDB-96E8-C66503B2AF37}" type="presParOf" srcId="{BF9B7B0D-A522-4F77-93C6-C93ED2A4FE04}" destId="{40A10879-C5B6-49C6-8BEF-4EDCDF82B708}" srcOrd="0" destOrd="0" presId="urn:microsoft.com/office/officeart/2005/8/layout/orgChart1"/>
    <dgm:cxn modelId="{450B285F-CCAD-454F-96E2-D33EEBF23767}" type="presParOf" srcId="{40A10879-C5B6-49C6-8BEF-4EDCDF82B708}" destId="{CE2C1C3F-3A4A-49F0-B44B-FD217B8D8344}" srcOrd="0" destOrd="0" presId="urn:microsoft.com/office/officeart/2005/8/layout/orgChart1"/>
    <dgm:cxn modelId="{DE02CC2F-FC04-4D60-9222-CC1738F8C3EE}" type="presOf" srcId="{9B93A8A2-0314-40B5-8FD0-C40117E949DE}" destId="{CE2C1C3F-3A4A-49F0-B44B-FD217B8D8344}" srcOrd="0" destOrd="0" presId="urn:microsoft.com/office/officeart/2005/8/layout/orgChart1"/>
    <dgm:cxn modelId="{1E045F80-FDAB-4C3D-A042-3B5FE47C6A8D}" type="presParOf" srcId="{CE2C1C3F-3A4A-49F0-B44B-FD217B8D8344}" destId="{F1DC33E3-2DE2-4F22-80CE-0F636812AC65}" srcOrd="0" destOrd="0" presId="urn:microsoft.com/office/officeart/2005/8/layout/orgChart1"/>
    <dgm:cxn modelId="{4AA54C8F-129C-4F1A-BC5D-8D62244B613C}" type="presOf" srcId="{9B93A8A2-0314-40B5-8FD0-C40117E949DE}" destId="{F1DC33E3-2DE2-4F22-80CE-0F636812AC65}" srcOrd="0" destOrd="0" presId="urn:microsoft.com/office/officeart/2005/8/layout/orgChart1"/>
    <dgm:cxn modelId="{F471F138-78F8-4BA7-8562-ADB31FE0AA79}" type="presParOf" srcId="{CE2C1C3F-3A4A-49F0-B44B-FD217B8D8344}" destId="{7514CD22-F60F-4602-A20D-7DB98F9233F4}" srcOrd="1" destOrd="0" presId="urn:microsoft.com/office/officeart/2005/8/layout/orgChart1"/>
    <dgm:cxn modelId="{1489C965-57D8-42D9-84AB-CE646FFE4890}" type="presOf" srcId="{9B93A8A2-0314-40B5-8FD0-C40117E949DE}" destId="{7514CD22-F60F-4602-A20D-7DB98F9233F4}" srcOrd="0" destOrd="0" presId="urn:microsoft.com/office/officeart/2005/8/layout/orgChart1"/>
    <dgm:cxn modelId="{600DD126-5889-4C26-B735-40646EEC7659}" type="presParOf" srcId="{40A10879-C5B6-49C6-8BEF-4EDCDF82B708}" destId="{1DED563F-36E4-4D45-B0BB-10666FC17401}" srcOrd="1" destOrd="0" presId="urn:microsoft.com/office/officeart/2005/8/layout/orgChart1"/>
    <dgm:cxn modelId="{9E7B4BB1-F759-4A48-A177-607E30061ED4}" type="presParOf" srcId="{1DED563F-36E4-4D45-B0BB-10666FC17401}" destId="{E487EB28-7858-483B-969E-3A8BC1FF4DFD}" srcOrd="0" destOrd="1" presId="urn:microsoft.com/office/officeart/2005/8/layout/orgChart1"/>
    <dgm:cxn modelId="{E862C56B-5CDC-4726-BE12-823260777EAA}" type="presOf" srcId="{7E04843B-B3D3-4211-994D-9FCDD373499D}" destId="{E487EB28-7858-483B-969E-3A8BC1FF4DFD}" srcOrd="0" destOrd="0" presId="urn:microsoft.com/office/officeart/2005/8/layout/orgChart1"/>
    <dgm:cxn modelId="{9B12F931-FF79-4D0F-ADDE-029F58A246EF}" type="presParOf" srcId="{1DED563F-36E4-4D45-B0BB-10666FC17401}" destId="{48A0B4C0-8FBA-4697-80FF-A45CAC1A215C}" srcOrd="1" destOrd="1" presId="urn:microsoft.com/office/officeart/2005/8/layout/orgChart1"/>
    <dgm:cxn modelId="{90D91EF7-3811-4295-8A14-F9E99D485835}" type="presParOf" srcId="{48A0B4C0-8FBA-4697-80FF-A45CAC1A215C}" destId="{E97E683C-B668-4DB6-8AC1-86739DCD860C}" srcOrd="0" destOrd="1" presId="urn:microsoft.com/office/officeart/2005/8/layout/orgChart1"/>
    <dgm:cxn modelId="{E20C36DA-C276-46E6-A001-2C5B825264DC}" type="presOf" srcId="{705F7238-FFB6-4DEB-A792-B12D83F3F280}" destId="{E97E683C-B668-4DB6-8AC1-86739DCD860C}" srcOrd="0" destOrd="0" presId="urn:microsoft.com/office/officeart/2005/8/layout/orgChart1"/>
    <dgm:cxn modelId="{A51C248C-05C6-423D-A229-21C1497FEF6E}" type="presParOf" srcId="{E97E683C-B668-4DB6-8AC1-86739DCD860C}" destId="{D623E3F0-9DBF-41F3-AF44-19E5F7AF1FDC}" srcOrd="0" destOrd="0" presId="urn:microsoft.com/office/officeart/2005/8/layout/orgChart1"/>
    <dgm:cxn modelId="{AAB875E8-498A-4C4E-A88A-FBBCC1D14B3B}" type="presOf" srcId="{705F7238-FFB6-4DEB-A792-B12D83F3F280}" destId="{D623E3F0-9DBF-41F3-AF44-19E5F7AF1FDC}" srcOrd="0" destOrd="0" presId="urn:microsoft.com/office/officeart/2005/8/layout/orgChart1"/>
    <dgm:cxn modelId="{C852061B-3739-4315-9479-A90380D962A6}" type="presParOf" srcId="{E97E683C-B668-4DB6-8AC1-86739DCD860C}" destId="{C143D64D-5730-416E-9B1D-8CD99F7EFCB3}" srcOrd="1" destOrd="0" presId="urn:microsoft.com/office/officeart/2005/8/layout/orgChart1"/>
    <dgm:cxn modelId="{E87C91F3-C4F6-4CC6-882E-25327374AC44}" type="presOf" srcId="{705F7238-FFB6-4DEB-A792-B12D83F3F280}" destId="{C143D64D-5730-416E-9B1D-8CD99F7EFCB3}" srcOrd="0" destOrd="0" presId="urn:microsoft.com/office/officeart/2005/8/layout/orgChart1"/>
    <dgm:cxn modelId="{D2A2C503-0DD8-474F-9A55-B84041F609C2}" type="presParOf" srcId="{48A0B4C0-8FBA-4697-80FF-A45CAC1A215C}" destId="{AD7A2BB3-AD31-4B27-AB9D-63803F02661B}" srcOrd="1" destOrd="1" presId="urn:microsoft.com/office/officeart/2005/8/layout/orgChart1"/>
    <dgm:cxn modelId="{C0182753-AC99-4230-AEA8-DAC37AE066F9}" type="presParOf" srcId="{AD7A2BB3-AD31-4B27-AB9D-63803F02661B}" destId="{C0A66C53-8AA5-46AE-B73B-F933D05D8EFC}" srcOrd="0" destOrd="1" presId="urn:microsoft.com/office/officeart/2005/8/layout/orgChart1"/>
    <dgm:cxn modelId="{21EF741E-30D5-47DB-B2A0-8C87B8AB2C5F}" type="presOf" srcId="{FAC3991C-266C-4596-8836-E941E81E236E}" destId="{C0A66C53-8AA5-46AE-B73B-F933D05D8EFC}" srcOrd="0" destOrd="0" presId="urn:microsoft.com/office/officeart/2005/8/layout/orgChart1"/>
    <dgm:cxn modelId="{D5A16B33-99BE-4D9B-B523-601613CCC4AD}" type="presParOf" srcId="{AD7A2BB3-AD31-4B27-AB9D-63803F02661B}" destId="{90704F5C-6CE0-4EE5-933B-1757C5F23213}" srcOrd="1" destOrd="1" presId="urn:microsoft.com/office/officeart/2005/8/layout/orgChart1"/>
    <dgm:cxn modelId="{B0F0D970-087D-41D8-A4F6-762BE3E22EBE}" type="presParOf" srcId="{90704F5C-6CE0-4EE5-933B-1757C5F23213}" destId="{9ECB814C-DD3E-4CC3-9CCE-2847C190F697}" srcOrd="0" destOrd="1" presId="urn:microsoft.com/office/officeart/2005/8/layout/orgChart1"/>
    <dgm:cxn modelId="{E65814ED-3C73-47E8-A22C-6B0138920C90}" type="presOf" srcId="{5C60B4E0-A215-4021-943D-53A96D0CDBD9}" destId="{9ECB814C-DD3E-4CC3-9CCE-2847C190F697}" srcOrd="0" destOrd="0" presId="urn:microsoft.com/office/officeart/2005/8/layout/orgChart1"/>
    <dgm:cxn modelId="{B82D0C21-108B-4BBA-9DC1-465FF8D61541}" type="presParOf" srcId="{9ECB814C-DD3E-4CC3-9CCE-2847C190F697}" destId="{FB80CE77-E643-48F6-80E8-0DD891508B2B}" srcOrd="0" destOrd="0" presId="urn:microsoft.com/office/officeart/2005/8/layout/orgChart1"/>
    <dgm:cxn modelId="{98F68DDE-5C00-4169-BE4A-166BB7A6B86B}" type="presOf" srcId="{5C60B4E0-A215-4021-943D-53A96D0CDBD9}" destId="{FB80CE77-E643-48F6-80E8-0DD891508B2B}" srcOrd="0" destOrd="0" presId="urn:microsoft.com/office/officeart/2005/8/layout/orgChart1"/>
    <dgm:cxn modelId="{FED313E0-F1D1-4366-9DFD-4B70F6BC8132}" type="presParOf" srcId="{9ECB814C-DD3E-4CC3-9CCE-2847C190F697}" destId="{07D87B3A-430C-464F-A898-5CAA250A95BB}" srcOrd="1" destOrd="0" presId="urn:microsoft.com/office/officeart/2005/8/layout/orgChart1"/>
    <dgm:cxn modelId="{24BDFF3F-52AB-44FE-9B5D-9466D05FED4D}" type="presOf" srcId="{5C60B4E0-A215-4021-943D-53A96D0CDBD9}" destId="{07D87B3A-430C-464F-A898-5CAA250A95BB}" srcOrd="0" destOrd="0" presId="urn:microsoft.com/office/officeart/2005/8/layout/orgChart1"/>
    <dgm:cxn modelId="{647BC63D-D062-459C-9EC2-88CCF428AC39}" type="presParOf" srcId="{90704F5C-6CE0-4EE5-933B-1757C5F23213}" destId="{039D6E51-649C-4C93-B07B-EDFACDE90D4C}" srcOrd="1" destOrd="1" presId="urn:microsoft.com/office/officeart/2005/8/layout/orgChart1"/>
    <dgm:cxn modelId="{0931CECE-D8CE-4483-953C-22C2C744C035}" type="presParOf" srcId="{90704F5C-6CE0-4EE5-933B-1757C5F23213}" destId="{99F5269D-0951-4DC0-9420-5D27CAC38113}" srcOrd="2" destOrd="1" presId="urn:microsoft.com/office/officeart/2005/8/layout/orgChart1"/>
    <dgm:cxn modelId="{FB04894A-7BC5-4C07-8316-72EB03B6112C}" type="presParOf" srcId="{AD7A2BB3-AD31-4B27-AB9D-63803F02661B}" destId="{DDF34300-9163-40CE-BC28-14978AC8BE98}" srcOrd="2" destOrd="1" presId="urn:microsoft.com/office/officeart/2005/8/layout/orgChart1"/>
    <dgm:cxn modelId="{D2ECB7DA-E6F5-4685-B0CC-57048FE80B16}" type="presOf" srcId="{6EC8420F-590E-4B66-AB8E-EDCA960ACB6E}" destId="{DDF34300-9163-40CE-BC28-14978AC8BE98}" srcOrd="0" destOrd="0" presId="urn:microsoft.com/office/officeart/2005/8/layout/orgChart1"/>
    <dgm:cxn modelId="{7B2FD1C2-BEBE-4355-80B2-FE799C4ECD64}" type="presParOf" srcId="{AD7A2BB3-AD31-4B27-AB9D-63803F02661B}" destId="{A3D4004F-A52D-4EA4-BA2A-859CA791FDBB}" srcOrd="3" destOrd="1" presId="urn:microsoft.com/office/officeart/2005/8/layout/orgChart1"/>
    <dgm:cxn modelId="{B1D9BCC7-18F3-4B05-888F-DCF76DAD5CAF}" type="presParOf" srcId="{A3D4004F-A52D-4EA4-BA2A-859CA791FDBB}" destId="{6F53CAAD-A461-4125-AD08-24BFE7229D21}" srcOrd="0" destOrd="3" presId="urn:microsoft.com/office/officeart/2005/8/layout/orgChart1"/>
    <dgm:cxn modelId="{F9C6A832-1A53-4977-B27D-1E745F821E4A}" type="presOf" srcId="{8EC686A5-A62C-4362-B347-5BD980D33A53}" destId="{6F53CAAD-A461-4125-AD08-24BFE7229D21}" srcOrd="0" destOrd="0" presId="urn:microsoft.com/office/officeart/2005/8/layout/orgChart1"/>
    <dgm:cxn modelId="{95A9B64B-21D0-4360-9E7F-EA116EEDE4C8}" type="presParOf" srcId="{6F53CAAD-A461-4125-AD08-24BFE7229D21}" destId="{6D7AC70E-711F-43EC-9D82-27520FC381BC}" srcOrd="0" destOrd="0" presId="urn:microsoft.com/office/officeart/2005/8/layout/orgChart1"/>
    <dgm:cxn modelId="{77C0C655-AA4C-4B62-8DC0-538ABA36E458}" type="presOf" srcId="{8EC686A5-A62C-4362-B347-5BD980D33A53}" destId="{6D7AC70E-711F-43EC-9D82-27520FC381BC}" srcOrd="0" destOrd="0" presId="urn:microsoft.com/office/officeart/2005/8/layout/orgChart1"/>
    <dgm:cxn modelId="{EB879FB7-AB03-4E0C-AA8C-D60EB7182495}" type="presParOf" srcId="{6F53CAAD-A461-4125-AD08-24BFE7229D21}" destId="{54F0DCF6-02E2-4F6A-B1A5-6FA84A9FD993}" srcOrd="1" destOrd="0" presId="urn:microsoft.com/office/officeart/2005/8/layout/orgChart1"/>
    <dgm:cxn modelId="{A1AE8828-2A63-46F4-8751-43B30E4C910A}" type="presOf" srcId="{8EC686A5-A62C-4362-B347-5BD980D33A53}" destId="{54F0DCF6-02E2-4F6A-B1A5-6FA84A9FD993}" srcOrd="0" destOrd="0" presId="urn:microsoft.com/office/officeart/2005/8/layout/orgChart1"/>
    <dgm:cxn modelId="{92CC845D-7433-45A0-9D81-11DCA0DDB095}" type="presParOf" srcId="{A3D4004F-A52D-4EA4-BA2A-859CA791FDBB}" destId="{5D0FC9DB-3E73-4BDB-A930-92A2EBE8DA09}" srcOrd="1" destOrd="3" presId="urn:microsoft.com/office/officeart/2005/8/layout/orgChart1"/>
    <dgm:cxn modelId="{55835C0C-D672-460C-B81A-792A0F335234}" type="presParOf" srcId="{A3D4004F-A52D-4EA4-BA2A-859CA791FDBB}" destId="{54E68E4C-1FB8-473F-96A1-54B61C143E13}" srcOrd="2" destOrd="3" presId="urn:microsoft.com/office/officeart/2005/8/layout/orgChart1"/>
    <dgm:cxn modelId="{62896729-6931-4C83-96C8-D4CE51082215}" type="presParOf" srcId="{AD7A2BB3-AD31-4B27-AB9D-63803F02661B}" destId="{30F4FBB2-3052-4A62-B31D-7FADB3A5635F}" srcOrd="4" destOrd="1" presId="urn:microsoft.com/office/officeart/2005/8/layout/orgChart1"/>
    <dgm:cxn modelId="{291AE1E0-588D-4DEF-9B23-27A553108D41}" type="presOf" srcId="{6157C3ED-3353-44AC-B8AB-CB3DF65D7F4B}" destId="{30F4FBB2-3052-4A62-B31D-7FADB3A5635F}" srcOrd="0" destOrd="0" presId="urn:microsoft.com/office/officeart/2005/8/layout/orgChart1"/>
    <dgm:cxn modelId="{9A3297F7-3DC3-42B1-B336-110200684F19}" type="presParOf" srcId="{AD7A2BB3-AD31-4B27-AB9D-63803F02661B}" destId="{64A569BF-285C-4FD0-93C4-47DB6FD89C43}" srcOrd="5" destOrd="1" presId="urn:microsoft.com/office/officeart/2005/8/layout/orgChart1"/>
    <dgm:cxn modelId="{7762795B-EFBC-4C6E-91AB-0123BC1C8408}" type="presParOf" srcId="{64A569BF-285C-4FD0-93C4-47DB6FD89C43}" destId="{98372267-0F6B-4825-8166-B2330CCE99A7}" srcOrd="0" destOrd="5" presId="urn:microsoft.com/office/officeart/2005/8/layout/orgChart1"/>
    <dgm:cxn modelId="{0B9D9A32-D5EE-4967-8283-A40AB4215768}" type="presOf" srcId="{0C2B2391-DD66-49D1-B6EB-3B9D739A24CE}" destId="{98372267-0F6B-4825-8166-B2330CCE99A7}" srcOrd="0" destOrd="0" presId="urn:microsoft.com/office/officeart/2005/8/layout/orgChart1"/>
    <dgm:cxn modelId="{14488104-1A8E-4C64-86D0-8EFD3B009ED8}" type="presParOf" srcId="{98372267-0F6B-4825-8166-B2330CCE99A7}" destId="{2F52541B-7335-485D-935D-EAAA12AD8098}" srcOrd="0" destOrd="0" presId="urn:microsoft.com/office/officeart/2005/8/layout/orgChart1"/>
    <dgm:cxn modelId="{F9B716DA-90BF-46E9-9ACF-5A047602B2F4}" type="presOf" srcId="{0C2B2391-DD66-49D1-B6EB-3B9D739A24CE}" destId="{2F52541B-7335-485D-935D-EAAA12AD8098}" srcOrd="0" destOrd="0" presId="urn:microsoft.com/office/officeart/2005/8/layout/orgChart1"/>
    <dgm:cxn modelId="{C8D05D0B-1C88-414E-88F4-9384094309D8}" type="presParOf" srcId="{98372267-0F6B-4825-8166-B2330CCE99A7}" destId="{F771B26D-59ED-4111-8128-F7DC0E4F7774}" srcOrd="1" destOrd="0" presId="urn:microsoft.com/office/officeart/2005/8/layout/orgChart1"/>
    <dgm:cxn modelId="{38BF1FBB-17DF-446A-BCA7-2E845176C450}" type="presOf" srcId="{0C2B2391-DD66-49D1-B6EB-3B9D739A24CE}" destId="{F771B26D-59ED-4111-8128-F7DC0E4F7774}" srcOrd="0" destOrd="0" presId="urn:microsoft.com/office/officeart/2005/8/layout/orgChart1"/>
    <dgm:cxn modelId="{412F1E4F-0005-4C90-A3AD-6B8BCD73DE9D}" type="presParOf" srcId="{64A569BF-285C-4FD0-93C4-47DB6FD89C43}" destId="{D336F537-513A-4367-AD6C-649060C2B3BA}" srcOrd="1" destOrd="5" presId="urn:microsoft.com/office/officeart/2005/8/layout/orgChart1"/>
    <dgm:cxn modelId="{81189D91-5345-4F0B-AC23-9FD5A73006C1}" type="presParOf" srcId="{64A569BF-285C-4FD0-93C4-47DB6FD89C43}" destId="{006559CB-DE6F-4A36-ADA1-7DE8B1AFCB85}" srcOrd="2" destOrd="5" presId="urn:microsoft.com/office/officeart/2005/8/layout/orgChart1"/>
    <dgm:cxn modelId="{D3446203-A0AC-461B-AD3E-BA1E96400581}" type="presParOf" srcId="{48A0B4C0-8FBA-4697-80FF-A45CAC1A215C}" destId="{CA055FDC-0104-4F8B-9FCA-C5086F0B3DAE}" srcOrd="2" destOrd="1" presId="urn:microsoft.com/office/officeart/2005/8/layout/orgChart1"/>
    <dgm:cxn modelId="{6245866A-9DFC-444C-8FD4-863879AEC02B}" type="presParOf" srcId="{1DED563F-36E4-4D45-B0BB-10666FC17401}" destId="{F1B9302B-23F1-4C41-B44F-F7E867D980ED}" srcOrd="2" destOrd="1" presId="urn:microsoft.com/office/officeart/2005/8/layout/orgChart1"/>
    <dgm:cxn modelId="{D69B324F-F531-4CD0-BDA3-BB53A98B9C35}" type="presOf" srcId="{E2D68551-42D6-4777-8227-1E9C9ABE235A}" destId="{F1B9302B-23F1-4C41-B44F-F7E867D980ED}" srcOrd="0" destOrd="0" presId="urn:microsoft.com/office/officeart/2005/8/layout/orgChart1"/>
    <dgm:cxn modelId="{5819A017-36F3-4C70-9EF9-9B1A64C0ABCD}" type="presParOf" srcId="{1DED563F-36E4-4D45-B0BB-10666FC17401}" destId="{320267EC-FFA7-4132-9381-29C460ACEC3F}" srcOrd="3" destOrd="1" presId="urn:microsoft.com/office/officeart/2005/8/layout/orgChart1"/>
    <dgm:cxn modelId="{7274FE15-1FF0-4148-B72A-8D802CF4A451}" type="presParOf" srcId="{320267EC-FFA7-4132-9381-29C460ACEC3F}" destId="{87A97B62-8AF9-4CE0-AF3B-E9129EC9945C}" srcOrd="0" destOrd="3" presId="urn:microsoft.com/office/officeart/2005/8/layout/orgChart1"/>
    <dgm:cxn modelId="{A513D800-7A50-4372-AC08-5C851E981E3B}" type="presOf" srcId="{21A76685-27D4-4670-9C38-CFF95DDF9173}" destId="{87A97B62-8AF9-4CE0-AF3B-E9129EC9945C}" srcOrd="0" destOrd="0" presId="urn:microsoft.com/office/officeart/2005/8/layout/orgChart1"/>
    <dgm:cxn modelId="{CC42D142-8353-4C68-BEFD-85BE5ADE0434}" type="presParOf" srcId="{87A97B62-8AF9-4CE0-AF3B-E9129EC9945C}" destId="{90A8FC0B-F29D-419E-A73E-637E1EF16844}" srcOrd="0" destOrd="0" presId="urn:microsoft.com/office/officeart/2005/8/layout/orgChart1"/>
    <dgm:cxn modelId="{9D0FA799-4A0C-4C0A-BC6B-D625481D74E6}" type="presOf" srcId="{21A76685-27D4-4670-9C38-CFF95DDF9173}" destId="{90A8FC0B-F29D-419E-A73E-637E1EF16844}" srcOrd="0" destOrd="0" presId="urn:microsoft.com/office/officeart/2005/8/layout/orgChart1"/>
    <dgm:cxn modelId="{379A1F98-A803-4E6C-AAC3-00C3742D0514}" type="presParOf" srcId="{87A97B62-8AF9-4CE0-AF3B-E9129EC9945C}" destId="{84CF1E1D-C59B-4DC8-99BD-C8DD84BF910D}" srcOrd="1" destOrd="0" presId="urn:microsoft.com/office/officeart/2005/8/layout/orgChart1"/>
    <dgm:cxn modelId="{19746897-ADFE-46C2-8BAC-69FE3AB39582}" type="presOf" srcId="{21A76685-27D4-4670-9C38-CFF95DDF9173}" destId="{84CF1E1D-C59B-4DC8-99BD-C8DD84BF910D}" srcOrd="0" destOrd="0" presId="urn:microsoft.com/office/officeart/2005/8/layout/orgChart1"/>
    <dgm:cxn modelId="{77CD68D7-1C14-4042-AC87-AD2485F5A322}" type="presParOf" srcId="{320267EC-FFA7-4132-9381-29C460ACEC3F}" destId="{6D3E3279-3C0C-4D34-B693-14BEF086E7E7}" srcOrd="1" destOrd="3" presId="urn:microsoft.com/office/officeart/2005/8/layout/orgChart1"/>
    <dgm:cxn modelId="{4E4E8E6D-0F3C-4834-9ED9-8A9622910B18}" type="presParOf" srcId="{6D3E3279-3C0C-4D34-B693-14BEF086E7E7}" destId="{EF834D65-0468-46EB-AA6A-8C3E5C81EC60}" srcOrd="0" destOrd="1" presId="urn:microsoft.com/office/officeart/2005/8/layout/orgChart1"/>
    <dgm:cxn modelId="{5D7F90B1-6EBD-4AAD-8A74-B00DD5226028}" type="presOf" srcId="{5E9B95F9-AB14-436C-A0EA-7E810A1D3287}" destId="{EF834D65-0468-46EB-AA6A-8C3E5C81EC60}" srcOrd="0" destOrd="0" presId="urn:microsoft.com/office/officeart/2005/8/layout/orgChart1"/>
    <dgm:cxn modelId="{F189688F-B1C8-4BE0-84AB-F23BA8841588}" type="presParOf" srcId="{6D3E3279-3C0C-4D34-B693-14BEF086E7E7}" destId="{034FA8E7-D3DE-4118-8304-EB3FF22CD16F}" srcOrd="1" destOrd="1" presId="urn:microsoft.com/office/officeart/2005/8/layout/orgChart1"/>
    <dgm:cxn modelId="{7AF9CFC7-9896-4D6E-8BCC-812D343657AE}" type="presParOf" srcId="{034FA8E7-D3DE-4118-8304-EB3FF22CD16F}" destId="{52057B58-94C5-46DC-A469-4B3F6281727A}" srcOrd="0" destOrd="1" presId="urn:microsoft.com/office/officeart/2005/8/layout/orgChart1"/>
    <dgm:cxn modelId="{3AD0F3FC-27D2-4DC7-A639-047DF192913B}" type="presOf" srcId="{A7E7BFAD-8312-4E6F-AC38-5CCB762EFF26}" destId="{52057B58-94C5-46DC-A469-4B3F6281727A}" srcOrd="0" destOrd="0" presId="urn:microsoft.com/office/officeart/2005/8/layout/orgChart1"/>
    <dgm:cxn modelId="{65D0DF94-BB2A-4AAC-8EBE-D66B15B9C596}" type="presParOf" srcId="{52057B58-94C5-46DC-A469-4B3F6281727A}" destId="{C7AA80B9-0834-4294-BCB1-35EF86A85DF3}" srcOrd="0" destOrd="0" presId="urn:microsoft.com/office/officeart/2005/8/layout/orgChart1"/>
    <dgm:cxn modelId="{09EC62BB-0CA0-4745-990C-7D0F9E680CD5}" type="presOf" srcId="{A7E7BFAD-8312-4E6F-AC38-5CCB762EFF26}" destId="{C7AA80B9-0834-4294-BCB1-35EF86A85DF3}" srcOrd="0" destOrd="0" presId="urn:microsoft.com/office/officeart/2005/8/layout/orgChart1"/>
    <dgm:cxn modelId="{282EFD04-7FB5-4F8E-8F29-7AC99F3771F0}" type="presParOf" srcId="{52057B58-94C5-46DC-A469-4B3F6281727A}" destId="{1CC02301-15D7-4EA4-97D7-9FD4684C2678}" srcOrd="1" destOrd="0" presId="urn:microsoft.com/office/officeart/2005/8/layout/orgChart1"/>
    <dgm:cxn modelId="{576C1039-57B1-41BD-83B5-C4F26BD085E4}" type="presOf" srcId="{A7E7BFAD-8312-4E6F-AC38-5CCB762EFF26}" destId="{1CC02301-15D7-4EA4-97D7-9FD4684C2678}" srcOrd="0" destOrd="0" presId="urn:microsoft.com/office/officeart/2005/8/layout/orgChart1"/>
    <dgm:cxn modelId="{DB54F49E-0BF3-48A2-B8F0-8DCBDA5F8E52}" type="presParOf" srcId="{034FA8E7-D3DE-4118-8304-EB3FF22CD16F}" destId="{5EF8B4A9-D616-4BB4-9608-A1E475DEADA7}" srcOrd="1" destOrd="1" presId="urn:microsoft.com/office/officeart/2005/8/layout/orgChart1"/>
    <dgm:cxn modelId="{1D5E2C9E-0489-431C-B2A7-75D7D7A3DDE1}" type="presParOf" srcId="{034FA8E7-D3DE-4118-8304-EB3FF22CD16F}" destId="{A07059CC-536A-41D4-93A8-FCC9FEB4344F}" srcOrd="2" destOrd="1" presId="urn:microsoft.com/office/officeart/2005/8/layout/orgChart1"/>
    <dgm:cxn modelId="{6004E0B8-1006-4571-BDF0-188901536FB1}" type="presParOf" srcId="{6D3E3279-3C0C-4D34-B693-14BEF086E7E7}" destId="{6B246B1E-FBAE-4393-B95A-E9F2DD675CFB}" srcOrd="2" destOrd="1" presId="urn:microsoft.com/office/officeart/2005/8/layout/orgChart1"/>
    <dgm:cxn modelId="{1C718574-694C-4C62-BBE1-0A69D1B32483}" type="presOf" srcId="{4AB18461-2BCA-4240-90B7-172314C628E3}" destId="{6B246B1E-FBAE-4393-B95A-E9F2DD675CFB}" srcOrd="0" destOrd="0" presId="urn:microsoft.com/office/officeart/2005/8/layout/orgChart1"/>
    <dgm:cxn modelId="{88CF19DF-3C3E-495C-B9D6-7A20F047BFED}" type="presParOf" srcId="{6D3E3279-3C0C-4D34-B693-14BEF086E7E7}" destId="{08DF562A-7E8C-41D1-B0ED-3D1E62CE5059}" srcOrd="3" destOrd="1" presId="urn:microsoft.com/office/officeart/2005/8/layout/orgChart1"/>
    <dgm:cxn modelId="{4B614273-4BC3-4351-B23E-63A68491F99D}" type="presParOf" srcId="{08DF562A-7E8C-41D1-B0ED-3D1E62CE5059}" destId="{AD1ADA4A-2615-4390-8568-58B309780F19}" srcOrd="0" destOrd="3" presId="urn:microsoft.com/office/officeart/2005/8/layout/orgChart1"/>
    <dgm:cxn modelId="{DE527562-2BCB-4E2D-A177-0D8773F79819}" type="presOf" srcId="{56B0172B-54AE-48B0-B024-1561C836DF92}" destId="{AD1ADA4A-2615-4390-8568-58B309780F19}" srcOrd="0" destOrd="0" presId="urn:microsoft.com/office/officeart/2005/8/layout/orgChart1"/>
    <dgm:cxn modelId="{A3F3B4E8-1F94-4E66-8962-6B59491F5373}" type="presParOf" srcId="{AD1ADA4A-2615-4390-8568-58B309780F19}" destId="{094E5F1E-2E3D-4623-84BE-4C37480D3DCE}" srcOrd="0" destOrd="0" presId="urn:microsoft.com/office/officeart/2005/8/layout/orgChart1"/>
    <dgm:cxn modelId="{0C179B22-1AC1-48CD-9886-D170301F3667}" type="presOf" srcId="{56B0172B-54AE-48B0-B024-1561C836DF92}" destId="{094E5F1E-2E3D-4623-84BE-4C37480D3DCE}" srcOrd="0" destOrd="0" presId="urn:microsoft.com/office/officeart/2005/8/layout/orgChart1"/>
    <dgm:cxn modelId="{51AE421D-028D-4EBD-9D3E-905BCDCB0B9F}" type="presParOf" srcId="{AD1ADA4A-2615-4390-8568-58B309780F19}" destId="{32EA3408-09FF-4818-85CC-AACED8E7DE83}" srcOrd="1" destOrd="0" presId="urn:microsoft.com/office/officeart/2005/8/layout/orgChart1"/>
    <dgm:cxn modelId="{2CD350A9-49C7-4C4C-8502-14921DDBDC49}" type="presOf" srcId="{56B0172B-54AE-48B0-B024-1561C836DF92}" destId="{32EA3408-09FF-4818-85CC-AACED8E7DE83}" srcOrd="0" destOrd="0" presId="urn:microsoft.com/office/officeart/2005/8/layout/orgChart1"/>
    <dgm:cxn modelId="{8AEE9DD8-4697-46A8-8B65-1F3582CAF17A}" type="presParOf" srcId="{08DF562A-7E8C-41D1-B0ED-3D1E62CE5059}" destId="{C5F9F077-B82B-48B8-8B30-D673B92E4FEF}" srcOrd="1" destOrd="3" presId="urn:microsoft.com/office/officeart/2005/8/layout/orgChart1"/>
    <dgm:cxn modelId="{8AFA87A1-E558-4BB9-A29E-2C259C74FB46}" type="presParOf" srcId="{08DF562A-7E8C-41D1-B0ED-3D1E62CE5059}" destId="{C45FB498-FB69-4FFF-85E7-94AA133DA189}" srcOrd="2" destOrd="3" presId="urn:microsoft.com/office/officeart/2005/8/layout/orgChart1"/>
    <dgm:cxn modelId="{13CE06F4-9F1C-4F40-8299-2B9A478CF63E}" type="presParOf" srcId="{320267EC-FFA7-4132-9381-29C460ACEC3F}" destId="{591CE8C7-6792-4666-9FC2-0D4D00AB5377}" srcOrd="2" destOrd="3" presId="urn:microsoft.com/office/officeart/2005/8/layout/orgChart1"/>
    <dgm:cxn modelId="{68A48994-706A-4ABF-9845-62E8E023D69A}" type="presParOf" srcId="{1DED563F-36E4-4D45-B0BB-10666FC17401}" destId="{821F7427-BDD8-426F-969D-1EF15E9DBD3C}" srcOrd="4" destOrd="1" presId="urn:microsoft.com/office/officeart/2005/8/layout/orgChart1"/>
    <dgm:cxn modelId="{C2E6A578-130D-4AD0-84F1-70DE2AC6940C}" type="presOf" srcId="{58A8E0AC-64C5-4008-9F3C-FD3C3913A844}" destId="{821F7427-BDD8-426F-969D-1EF15E9DBD3C}" srcOrd="0" destOrd="0" presId="urn:microsoft.com/office/officeart/2005/8/layout/orgChart1"/>
    <dgm:cxn modelId="{04480462-44F2-4B39-9A7D-EC80A8C8B60D}" type="presParOf" srcId="{1DED563F-36E4-4D45-B0BB-10666FC17401}" destId="{8B8CAF71-A836-4F25-A653-C85F20253282}" srcOrd="5" destOrd="1" presId="urn:microsoft.com/office/officeart/2005/8/layout/orgChart1"/>
    <dgm:cxn modelId="{4976A370-82F3-47F9-AFFA-4FAFF7688FBF}" type="presParOf" srcId="{8B8CAF71-A836-4F25-A653-C85F20253282}" destId="{8258C3CC-631A-4A74-86C4-7C1D6A319D9C}" srcOrd="0" destOrd="5" presId="urn:microsoft.com/office/officeart/2005/8/layout/orgChart1"/>
    <dgm:cxn modelId="{7587A0D9-2BA0-419F-8C50-EFA2301E3B48}" type="presOf" srcId="{A54E7A14-1FDC-4D89-8BB3-211B39000A34}" destId="{8258C3CC-631A-4A74-86C4-7C1D6A319D9C}" srcOrd="0" destOrd="0" presId="urn:microsoft.com/office/officeart/2005/8/layout/orgChart1"/>
    <dgm:cxn modelId="{3DCBDECD-5EEA-4CF1-ABA5-C74BEBD20180}" type="presParOf" srcId="{8258C3CC-631A-4A74-86C4-7C1D6A319D9C}" destId="{F7D4D721-C15E-4318-AF34-32447309A894}" srcOrd="0" destOrd="0" presId="urn:microsoft.com/office/officeart/2005/8/layout/orgChart1"/>
    <dgm:cxn modelId="{9EB41860-5CCE-4DC6-AE9C-E567A3A7B040}" type="presOf" srcId="{A54E7A14-1FDC-4D89-8BB3-211B39000A34}" destId="{F7D4D721-C15E-4318-AF34-32447309A894}" srcOrd="0" destOrd="0" presId="urn:microsoft.com/office/officeart/2005/8/layout/orgChart1"/>
    <dgm:cxn modelId="{D505206D-1711-43CD-AF8C-AF0870DB6280}" type="presParOf" srcId="{8258C3CC-631A-4A74-86C4-7C1D6A319D9C}" destId="{20BBE919-6A71-42E0-AEB4-F43F5F9BA2CC}" srcOrd="1" destOrd="0" presId="urn:microsoft.com/office/officeart/2005/8/layout/orgChart1"/>
    <dgm:cxn modelId="{AC45FFD7-FAED-4E9C-A95D-5D1DF5136DEE}" type="presOf" srcId="{A54E7A14-1FDC-4D89-8BB3-211B39000A34}" destId="{20BBE919-6A71-42E0-AEB4-F43F5F9BA2CC}" srcOrd="0" destOrd="0" presId="urn:microsoft.com/office/officeart/2005/8/layout/orgChart1"/>
    <dgm:cxn modelId="{6983D319-77B7-4019-B7C5-EFEEFEE3231E}" type="presParOf" srcId="{8B8CAF71-A836-4F25-A653-C85F20253282}" destId="{6A13175C-2E29-479B-A155-C5310980EDDF}" srcOrd="1" destOrd="5" presId="urn:microsoft.com/office/officeart/2005/8/layout/orgChart1"/>
    <dgm:cxn modelId="{3EFA13FC-76EA-4D52-9414-9C1F045C0BCA}" type="presParOf" srcId="{6A13175C-2E29-479B-A155-C5310980EDDF}" destId="{EE04B18E-24CF-4EAF-9118-80A646C1638C}" srcOrd="0" destOrd="1" presId="urn:microsoft.com/office/officeart/2005/8/layout/orgChart1"/>
    <dgm:cxn modelId="{BD4E345E-7185-4CD1-80C8-F68774296632}" type="presOf" srcId="{BAB1FD9E-5E26-4CAF-A18D-B4910AD733AE}" destId="{EE04B18E-24CF-4EAF-9118-80A646C1638C}" srcOrd="0" destOrd="0" presId="urn:microsoft.com/office/officeart/2005/8/layout/orgChart1"/>
    <dgm:cxn modelId="{E7F05673-9F18-4F22-8BAA-6F52F4E9AB64}" type="presParOf" srcId="{6A13175C-2E29-479B-A155-C5310980EDDF}" destId="{64F04B3C-9AFE-4B0A-BC89-425FF9515C5B}" srcOrd="1" destOrd="1" presId="urn:microsoft.com/office/officeart/2005/8/layout/orgChart1"/>
    <dgm:cxn modelId="{2450F3FB-9100-4468-B8A1-3B83873F9F86}" type="presParOf" srcId="{64F04B3C-9AFE-4B0A-BC89-425FF9515C5B}" destId="{17B30422-5921-47A7-BBA3-8C95D8B6F105}" srcOrd="0" destOrd="1" presId="urn:microsoft.com/office/officeart/2005/8/layout/orgChart1"/>
    <dgm:cxn modelId="{8274698B-736A-484F-80F5-60F64135D17C}" type="presOf" srcId="{182DE1F1-7189-46E7-B4CA-648CA6E44578}" destId="{17B30422-5921-47A7-BBA3-8C95D8B6F105}" srcOrd="0" destOrd="0" presId="urn:microsoft.com/office/officeart/2005/8/layout/orgChart1"/>
    <dgm:cxn modelId="{376F7708-FC20-44E0-8F77-3910C4500BCB}" type="presParOf" srcId="{17B30422-5921-47A7-BBA3-8C95D8B6F105}" destId="{3698A5E8-57A0-4F71-ACFF-ED46B3B3CEA9}" srcOrd="0" destOrd="0" presId="urn:microsoft.com/office/officeart/2005/8/layout/orgChart1"/>
    <dgm:cxn modelId="{45BC1106-6E3C-4226-AAFE-663D9645DDE8}" type="presOf" srcId="{182DE1F1-7189-46E7-B4CA-648CA6E44578}" destId="{3698A5E8-57A0-4F71-ACFF-ED46B3B3CEA9}" srcOrd="0" destOrd="0" presId="urn:microsoft.com/office/officeart/2005/8/layout/orgChart1"/>
    <dgm:cxn modelId="{79A4791A-0312-498A-BB47-0C4F874F8C93}" type="presParOf" srcId="{17B30422-5921-47A7-BBA3-8C95D8B6F105}" destId="{32A52073-3341-48EA-95C3-E639727BDF08}" srcOrd="1" destOrd="0" presId="urn:microsoft.com/office/officeart/2005/8/layout/orgChart1"/>
    <dgm:cxn modelId="{01EDDFD3-7BA6-41A9-A5AA-8D414F9BB8B3}" type="presOf" srcId="{182DE1F1-7189-46E7-B4CA-648CA6E44578}" destId="{32A52073-3341-48EA-95C3-E639727BDF08}" srcOrd="0" destOrd="0" presId="urn:microsoft.com/office/officeart/2005/8/layout/orgChart1"/>
    <dgm:cxn modelId="{6146432E-6D0F-433D-A0B0-C291C0EB299C}" type="presParOf" srcId="{64F04B3C-9AFE-4B0A-BC89-425FF9515C5B}" destId="{F85300B1-EFB2-44EB-914F-B1EF259B8FAE}" srcOrd="1" destOrd="1" presId="urn:microsoft.com/office/officeart/2005/8/layout/orgChart1"/>
    <dgm:cxn modelId="{FBDBEB22-5AC6-4616-9745-8869368490CD}" type="presParOf" srcId="{64F04B3C-9AFE-4B0A-BC89-425FF9515C5B}" destId="{0A07BE33-F3E9-4460-9913-5E3B757B6C30}" srcOrd="2" destOrd="1" presId="urn:microsoft.com/office/officeart/2005/8/layout/orgChart1"/>
    <dgm:cxn modelId="{62ADA547-5E88-4F6F-ABA3-4DD28F695722}" type="presParOf" srcId="{6A13175C-2E29-479B-A155-C5310980EDDF}" destId="{F508A0B2-B645-4194-8E85-A2C7184FCF2F}" srcOrd="2" destOrd="1" presId="urn:microsoft.com/office/officeart/2005/8/layout/orgChart1"/>
    <dgm:cxn modelId="{2AC71F73-4121-4AC9-B911-3D8940941028}" type="presOf" srcId="{33AFF59C-291E-4220-B37C-F501B9E088BB}" destId="{F508A0B2-B645-4194-8E85-A2C7184FCF2F}" srcOrd="0" destOrd="0" presId="urn:microsoft.com/office/officeart/2005/8/layout/orgChart1"/>
    <dgm:cxn modelId="{9E2C3CFD-0AED-4D09-B315-D58F62776B53}" type="presParOf" srcId="{6A13175C-2E29-479B-A155-C5310980EDDF}" destId="{D32D1252-DFFF-4851-8763-01598FD0F9AD}" srcOrd="3" destOrd="1" presId="urn:microsoft.com/office/officeart/2005/8/layout/orgChart1"/>
    <dgm:cxn modelId="{29565C9E-15D6-40AB-88B5-905FE116FBB6}" type="presParOf" srcId="{D32D1252-DFFF-4851-8763-01598FD0F9AD}" destId="{3F402BAC-3DF0-45DB-99A6-D6E620ECE09F}" srcOrd="0" destOrd="3" presId="urn:microsoft.com/office/officeart/2005/8/layout/orgChart1"/>
    <dgm:cxn modelId="{A913054D-9FB3-49BA-B0BA-379CC8DA3A29}" type="presOf" srcId="{CFD36B24-2ADE-44D6-A966-B7FA224788D5}" destId="{3F402BAC-3DF0-45DB-99A6-D6E620ECE09F}" srcOrd="0" destOrd="0" presId="urn:microsoft.com/office/officeart/2005/8/layout/orgChart1"/>
    <dgm:cxn modelId="{1C87BE13-31AC-49DB-BFA8-5043FC0EAC7A}" type="presParOf" srcId="{3F402BAC-3DF0-45DB-99A6-D6E620ECE09F}" destId="{DDB26924-8458-4789-A02E-F8033EDB225E}" srcOrd="0" destOrd="0" presId="urn:microsoft.com/office/officeart/2005/8/layout/orgChart1"/>
    <dgm:cxn modelId="{942BBF53-E36A-4EEB-8539-327BBC877A8A}" type="presOf" srcId="{CFD36B24-2ADE-44D6-A966-B7FA224788D5}" destId="{DDB26924-8458-4789-A02E-F8033EDB225E}" srcOrd="0" destOrd="0" presId="urn:microsoft.com/office/officeart/2005/8/layout/orgChart1"/>
    <dgm:cxn modelId="{C561F476-D3E4-42AC-B271-DA4DF5EFAFCF}" type="presParOf" srcId="{3F402BAC-3DF0-45DB-99A6-D6E620ECE09F}" destId="{0EC0DF1A-8A61-4088-B235-0BCE3CBDFBD5}" srcOrd="1" destOrd="0" presId="urn:microsoft.com/office/officeart/2005/8/layout/orgChart1"/>
    <dgm:cxn modelId="{295C81E6-28E4-4D82-91F1-D5F722A60E92}" type="presOf" srcId="{CFD36B24-2ADE-44D6-A966-B7FA224788D5}" destId="{0EC0DF1A-8A61-4088-B235-0BCE3CBDFBD5}" srcOrd="0" destOrd="0" presId="urn:microsoft.com/office/officeart/2005/8/layout/orgChart1"/>
    <dgm:cxn modelId="{27EB9DFD-CF81-4EC0-BC04-48767E941923}" type="presParOf" srcId="{D32D1252-DFFF-4851-8763-01598FD0F9AD}" destId="{66E8F93E-9407-4835-AB63-89DF4A75E192}" srcOrd="1" destOrd="3" presId="urn:microsoft.com/office/officeart/2005/8/layout/orgChart1"/>
    <dgm:cxn modelId="{3D399F4B-A75E-4543-AAEA-F5EF4D211507}" type="presParOf" srcId="{D32D1252-DFFF-4851-8763-01598FD0F9AD}" destId="{12D19DF0-15F8-4DEE-9BB3-670B48190F9A}" srcOrd="2" destOrd="3" presId="urn:microsoft.com/office/officeart/2005/8/layout/orgChart1"/>
    <dgm:cxn modelId="{BDB49402-F165-4DA5-9C9C-1D8E7466338F}" type="presParOf" srcId="{6A13175C-2E29-479B-A155-C5310980EDDF}" destId="{810CFF23-160C-46CA-ABA1-41CD5D470AE6}" srcOrd="4" destOrd="1" presId="urn:microsoft.com/office/officeart/2005/8/layout/orgChart1"/>
    <dgm:cxn modelId="{2FA06AAC-CA4C-4D04-A92E-478A5F1B4AE9}" type="presOf" srcId="{BF9AEAE6-6C3B-437F-87D5-FEFD4CC12AF5}" destId="{810CFF23-160C-46CA-ABA1-41CD5D470AE6}" srcOrd="0" destOrd="0" presId="urn:microsoft.com/office/officeart/2005/8/layout/orgChart1"/>
    <dgm:cxn modelId="{DC982000-0AC5-4E6B-AE54-2ED0DCC6440B}" type="presParOf" srcId="{6A13175C-2E29-479B-A155-C5310980EDDF}" destId="{001DDD0C-89BF-40B8-A043-B6AF951B05A7}" srcOrd="5" destOrd="1" presId="urn:microsoft.com/office/officeart/2005/8/layout/orgChart1"/>
    <dgm:cxn modelId="{0E67EE21-3647-42DC-BA3D-F583CA832F2A}" type="presParOf" srcId="{001DDD0C-89BF-40B8-A043-B6AF951B05A7}" destId="{B9CD53DE-D99A-42DF-B25C-CEE48C68DFC6}" srcOrd="0" destOrd="5" presId="urn:microsoft.com/office/officeart/2005/8/layout/orgChart1"/>
    <dgm:cxn modelId="{F722EDAF-CC8C-4858-945F-F202885B3ED3}" type="presOf" srcId="{D9D9EEED-5B74-4B85-9235-4EDA8C8F81A9}" destId="{B9CD53DE-D99A-42DF-B25C-CEE48C68DFC6}" srcOrd="0" destOrd="0" presId="urn:microsoft.com/office/officeart/2005/8/layout/orgChart1"/>
    <dgm:cxn modelId="{2730A5BE-B141-44A8-9C59-DD8C2840A09D}" type="presParOf" srcId="{B9CD53DE-D99A-42DF-B25C-CEE48C68DFC6}" destId="{F001A6FF-9D4F-4182-B38F-065C88BE8538}" srcOrd="0" destOrd="0" presId="urn:microsoft.com/office/officeart/2005/8/layout/orgChart1"/>
    <dgm:cxn modelId="{6B300752-3357-44A6-A6C1-A7F63567748E}" type="presOf" srcId="{D9D9EEED-5B74-4B85-9235-4EDA8C8F81A9}" destId="{F001A6FF-9D4F-4182-B38F-065C88BE8538}" srcOrd="0" destOrd="0" presId="urn:microsoft.com/office/officeart/2005/8/layout/orgChart1"/>
    <dgm:cxn modelId="{41621A62-7A0C-4191-BC11-8C7F00B97099}" type="presParOf" srcId="{B9CD53DE-D99A-42DF-B25C-CEE48C68DFC6}" destId="{70E08259-CE6F-4114-B2BE-011F65993953}" srcOrd="1" destOrd="0" presId="urn:microsoft.com/office/officeart/2005/8/layout/orgChart1"/>
    <dgm:cxn modelId="{8774ACA1-5B03-4602-8438-B25BC82B83B3}" type="presOf" srcId="{D9D9EEED-5B74-4B85-9235-4EDA8C8F81A9}" destId="{70E08259-CE6F-4114-B2BE-011F65993953}" srcOrd="0" destOrd="0" presId="urn:microsoft.com/office/officeart/2005/8/layout/orgChart1"/>
    <dgm:cxn modelId="{AA8BECC0-5B73-4711-8F02-B733B4B7A23A}" type="presParOf" srcId="{001DDD0C-89BF-40B8-A043-B6AF951B05A7}" destId="{0A08B70F-64DF-428B-BA2E-E6BCABF6670B}" srcOrd="1" destOrd="5" presId="urn:microsoft.com/office/officeart/2005/8/layout/orgChart1"/>
    <dgm:cxn modelId="{EC44AC62-FD56-4EF1-A505-E069783EA01C}" type="presParOf" srcId="{001DDD0C-89BF-40B8-A043-B6AF951B05A7}" destId="{8E764C6C-1D18-412F-8023-8FC7707908AD}" srcOrd="2" destOrd="5" presId="urn:microsoft.com/office/officeart/2005/8/layout/orgChart1"/>
    <dgm:cxn modelId="{B6D347D9-D905-4AD3-B683-A723E8ADFF08}" type="presParOf" srcId="{6A13175C-2E29-479B-A155-C5310980EDDF}" destId="{DE51E7FD-F5E6-4AEF-A3C9-DC6F484A46AE}" srcOrd="6" destOrd="1" presId="urn:microsoft.com/office/officeart/2005/8/layout/orgChart1"/>
    <dgm:cxn modelId="{98E50B5A-A5FC-4C91-83CE-67A974B285E0}" type="presOf" srcId="{8C82AD10-0354-4E0A-82C4-180C573C6250}" destId="{DE51E7FD-F5E6-4AEF-A3C9-DC6F484A46AE}" srcOrd="0" destOrd="0" presId="urn:microsoft.com/office/officeart/2005/8/layout/orgChart1"/>
    <dgm:cxn modelId="{1EF8F5F2-5900-447D-A2D7-3792F247FD27}" type="presParOf" srcId="{6A13175C-2E29-479B-A155-C5310980EDDF}" destId="{0D1A8FAF-0B35-4F0A-88A8-3A748A553516}" srcOrd="7" destOrd="1" presId="urn:microsoft.com/office/officeart/2005/8/layout/orgChart1"/>
    <dgm:cxn modelId="{C8ECBDED-50F3-44F2-8212-10E8752AA414}" type="presParOf" srcId="{0D1A8FAF-0B35-4F0A-88A8-3A748A553516}" destId="{81B35F8C-F150-4DEF-AD54-F0D109927D07}" srcOrd="0" destOrd="7" presId="urn:microsoft.com/office/officeart/2005/8/layout/orgChart1"/>
    <dgm:cxn modelId="{6B692FC5-97BA-4CDA-AAE7-A14F3E9F8143}" type="presOf" srcId="{8D71A94D-CAFB-4E3C-8E0E-B1C781CE90D8}" destId="{81B35F8C-F150-4DEF-AD54-F0D109927D07}" srcOrd="0" destOrd="0" presId="urn:microsoft.com/office/officeart/2005/8/layout/orgChart1"/>
    <dgm:cxn modelId="{75C53996-758D-4AA5-B43F-4232D40BFDE6}" type="presParOf" srcId="{81B35F8C-F150-4DEF-AD54-F0D109927D07}" destId="{45E2718F-3CDE-4E69-AB70-2A3D11DBF9AB}" srcOrd="0" destOrd="0" presId="urn:microsoft.com/office/officeart/2005/8/layout/orgChart1"/>
    <dgm:cxn modelId="{5809D8FE-944B-4831-8875-76DCCAFD08EB}" type="presOf" srcId="{8D71A94D-CAFB-4E3C-8E0E-B1C781CE90D8}" destId="{45E2718F-3CDE-4E69-AB70-2A3D11DBF9AB}" srcOrd="0" destOrd="0" presId="urn:microsoft.com/office/officeart/2005/8/layout/orgChart1"/>
    <dgm:cxn modelId="{7992C946-0DC0-49CC-8020-5246341047DB}" type="presParOf" srcId="{81B35F8C-F150-4DEF-AD54-F0D109927D07}" destId="{78046202-887F-4563-A182-4394B048EAEA}" srcOrd="1" destOrd="0" presId="urn:microsoft.com/office/officeart/2005/8/layout/orgChart1"/>
    <dgm:cxn modelId="{2E68348F-76D8-41B8-9C15-B9F31B0FF2BE}" type="presOf" srcId="{8D71A94D-CAFB-4E3C-8E0E-B1C781CE90D8}" destId="{78046202-887F-4563-A182-4394B048EAEA}" srcOrd="0" destOrd="0" presId="urn:microsoft.com/office/officeart/2005/8/layout/orgChart1"/>
    <dgm:cxn modelId="{196F85AD-093F-40EF-9CC5-CEF63424D293}" type="presParOf" srcId="{0D1A8FAF-0B35-4F0A-88A8-3A748A553516}" destId="{42606205-16E5-4818-974C-4387D8B5B880}" srcOrd="1" destOrd="7" presId="urn:microsoft.com/office/officeart/2005/8/layout/orgChart1"/>
    <dgm:cxn modelId="{B4C3208C-B969-47D7-949E-35FEBF4D2952}" type="presParOf" srcId="{0D1A8FAF-0B35-4F0A-88A8-3A748A553516}" destId="{9D92953E-B684-4129-9BB3-5DD205511045}" srcOrd="2" destOrd="7" presId="urn:microsoft.com/office/officeart/2005/8/layout/orgChart1"/>
    <dgm:cxn modelId="{FFA96DAD-0FFB-441A-B708-8B33BEDAC794}" type="presParOf" srcId="{8B8CAF71-A836-4F25-A653-C85F20253282}" destId="{6BB308CD-A138-4EB7-B272-4A90C73545A0}" srcOrd="2" destOrd="5" presId="urn:microsoft.com/office/officeart/2005/8/layout/orgChart1"/>
    <dgm:cxn modelId="{3C93F9B8-F09B-4748-8ABD-50CA722C5DBA}" type="presParOf" srcId="{1DED563F-36E4-4D45-B0BB-10666FC17401}" destId="{1CC3F37E-49F1-42C4-ADE7-DDF1E13C00CC}" srcOrd="6" destOrd="1" presId="urn:microsoft.com/office/officeart/2005/8/layout/orgChart1"/>
    <dgm:cxn modelId="{69F39286-CB35-4B52-8B9F-D4B0277D2B9E}" type="presOf" srcId="{3BFA594E-8E84-47D0-9BE7-F3DE00343A98}" destId="{1CC3F37E-49F1-42C4-ADE7-DDF1E13C00CC}" srcOrd="0" destOrd="0" presId="urn:microsoft.com/office/officeart/2005/8/layout/orgChart1"/>
    <dgm:cxn modelId="{DEC9C147-08E9-4677-A4CB-2655566DC7B8}" type="presParOf" srcId="{1DED563F-36E4-4D45-B0BB-10666FC17401}" destId="{72CCA267-B47B-4F52-A00E-2FD831050A38}" srcOrd="7" destOrd="1" presId="urn:microsoft.com/office/officeart/2005/8/layout/orgChart1"/>
    <dgm:cxn modelId="{C8A5667C-324A-410F-AB3E-493885474B25}" type="presParOf" srcId="{72CCA267-B47B-4F52-A00E-2FD831050A38}" destId="{6A973B1A-CC68-43A3-8BDF-69411BDBD027}" srcOrd="0" destOrd="7" presId="urn:microsoft.com/office/officeart/2005/8/layout/orgChart1"/>
    <dgm:cxn modelId="{684465F5-6FAC-4EF0-8B72-48D63B312BD8}" type="presOf" srcId="{5A17148E-1B1F-48EE-BE4C-0A4267FA906E}" destId="{6A973B1A-CC68-43A3-8BDF-69411BDBD027}" srcOrd="0" destOrd="0" presId="urn:microsoft.com/office/officeart/2005/8/layout/orgChart1"/>
    <dgm:cxn modelId="{2C4EF0D8-1ED1-49E2-AE27-D64D3771C560}" type="presParOf" srcId="{6A973B1A-CC68-43A3-8BDF-69411BDBD027}" destId="{5F4B47C7-A73D-4FA6-BAA8-B6E7FBFC1D8E}" srcOrd="0" destOrd="0" presId="urn:microsoft.com/office/officeart/2005/8/layout/orgChart1"/>
    <dgm:cxn modelId="{59A7A887-F82B-478C-B6A9-25097E6E15A6}" type="presOf" srcId="{5A17148E-1B1F-48EE-BE4C-0A4267FA906E}" destId="{5F4B47C7-A73D-4FA6-BAA8-B6E7FBFC1D8E}" srcOrd="0" destOrd="0" presId="urn:microsoft.com/office/officeart/2005/8/layout/orgChart1"/>
    <dgm:cxn modelId="{70743572-AE46-43C3-823D-78792B54A2DC}" type="presParOf" srcId="{6A973B1A-CC68-43A3-8BDF-69411BDBD027}" destId="{D9BDA089-9915-4B98-A378-CAB14F164C84}" srcOrd="1" destOrd="0" presId="urn:microsoft.com/office/officeart/2005/8/layout/orgChart1"/>
    <dgm:cxn modelId="{E2D4DB83-223F-4070-95EB-443278B416E5}" type="presOf" srcId="{5A17148E-1B1F-48EE-BE4C-0A4267FA906E}" destId="{D9BDA089-9915-4B98-A378-CAB14F164C84}" srcOrd="0" destOrd="0" presId="urn:microsoft.com/office/officeart/2005/8/layout/orgChart1"/>
    <dgm:cxn modelId="{438E3E36-98F8-4D6D-9025-6C7B27A5CFF6}" type="presParOf" srcId="{72CCA267-B47B-4F52-A00E-2FD831050A38}" destId="{A78E48A8-7435-4102-B8FE-3243EF8667DE}" srcOrd="1" destOrd="7" presId="urn:microsoft.com/office/officeart/2005/8/layout/orgChart1"/>
    <dgm:cxn modelId="{171DAE0E-31F3-4EE9-842C-719014D8634B}" type="presParOf" srcId="{A78E48A8-7435-4102-B8FE-3243EF8667DE}" destId="{1F307A70-FEBC-45E9-B5B1-BDEAB78B5258}" srcOrd="0" destOrd="1" presId="urn:microsoft.com/office/officeart/2005/8/layout/orgChart1"/>
    <dgm:cxn modelId="{6F9D0B52-C5B3-451C-BD69-39BCDB5ECE99}" type="presOf" srcId="{A5EEAAAF-1E16-4CD0-8324-0D224DC8E0B2}" destId="{1F307A70-FEBC-45E9-B5B1-BDEAB78B5258}" srcOrd="0" destOrd="0" presId="urn:microsoft.com/office/officeart/2005/8/layout/orgChart1"/>
    <dgm:cxn modelId="{26E069ED-C4DB-4157-9F75-D5FFA77EC2A1}" type="presParOf" srcId="{A78E48A8-7435-4102-B8FE-3243EF8667DE}" destId="{F9567387-AB86-4C2B-B845-616FC1452614}" srcOrd="1" destOrd="1" presId="urn:microsoft.com/office/officeart/2005/8/layout/orgChart1"/>
    <dgm:cxn modelId="{1998AA54-6298-4F79-95FD-CA459FBE96DE}" type="presParOf" srcId="{F9567387-AB86-4C2B-B845-616FC1452614}" destId="{AFED60BB-1BB5-465E-92C8-CF723F37CF6F}" srcOrd="0" destOrd="1" presId="urn:microsoft.com/office/officeart/2005/8/layout/orgChart1"/>
    <dgm:cxn modelId="{52416F23-8819-499D-9172-365900A0AF4B}" type="presOf" srcId="{165A2FF6-BD42-4D8A-B185-1B397904CF47}" destId="{AFED60BB-1BB5-465E-92C8-CF723F37CF6F}" srcOrd="0" destOrd="0" presId="urn:microsoft.com/office/officeart/2005/8/layout/orgChart1"/>
    <dgm:cxn modelId="{50FC0845-D23B-4515-A323-1E538642F0B2}" type="presParOf" srcId="{AFED60BB-1BB5-465E-92C8-CF723F37CF6F}" destId="{AE462E4F-5B2D-427B-BB04-7311044651D8}" srcOrd="0" destOrd="0" presId="urn:microsoft.com/office/officeart/2005/8/layout/orgChart1"/>
    <dgm:cxn modelId="{908C7321-32E1-4C31-BC69-0ED9C12D03D0}" type="presOf" srcId="{165A2FF6-BD42-4D8A-B185-1B397904CF47}" destId="{AE462E4F-5B2D-427B-BB04-7311044651D8}" srcOrd="0" destOrd="0" presId="urn:microsoft.com/office/officeart/2005/8/layout/orgChart1"/>
    <dgm:cxn modelId="{EFE39DF1-43B6-4769-B180-D6D2D4D9D699}" type="presParOf" srcId="{AFED60BB-1BB5-465E-92C8-CF723F37CF6F}" destId="{65981F94-18E6-4E57-942B-6CE016FCA551}" srcOrd="1" destOrd="0" presId="urn:microsoft.com/office/officeart/2005/8/layout/orgChart1"/>
    <dgm:cxn modelId="{5E04AB27-F130-4480-A63E-2B7FA1D0F46E}" type="presOf" srcId="{165A2FF6-BD42-4D8A-B185-1B397904CF47}" destId="{65981F94-18E6-4E57-942B-6CE016FCA551}" srcOrd="0" destOrd="0" presId="urn:microsoft.com/office/officeart/2005/8/layout/orgChart1"/>
    <dgm:cxn modelId="{62FCC2F6-8419-4FF2-A2FE-BA2595E6F607}" type="presParOf" srcId="{F9567387-AB86-4C2B-B845-616FC1452614}" destId="{BDDDA87B-4AC2-45C1-A85C-100E725C1C27}" srcOrd="1" destOrd="1" presId="urn:microsoft.com/office/officeart/2005/8/layout/orgChart1"/>
    <dgm:cxn modelId="{6D5D2789-6E3D-4BE8-B80B-511E397C5511}" type="presParOf" srcId="{BDDDA87B-4AC2-45C1-A85C-100E725C1C27}" destId="{AC6E3FAB-59EF-461F-AC74-EB65EE8D32FC}" srcOrd="0" destOrd="1" presId="urn:microsoft.com/office/officeart/2005/8/layout/orgChart1"/>
    <dgm:cxn modelId="{721B1B17-F2B4-4464-B56A-6286C850F0FA}" type="presOf" srcId="{DC49D9C0-1538-4DFD-8E6D-EE4E86D45BEC}" destId="{AC6E3FAB-59EF-461F-AC74-EB65EE8D32FC}" srcOrd="0" destOrd="0" presId="urn:microsoft.com/office/officeart/2005/8/layout/orgChart1"/>
    <dgm:cxn modelId="{125C4771-2E2A-46E7-BBB9-C284B355E0BA}" type="presParOf" srcId="{BDDDA87B-4AC2-45C1-A85C-100E725C1C27}" destId="{2E3FEEC7-85FC-48BA-A11D-C7C49612FED1}" srcOrd="1" destOrd="1" presId="urn:microsoft.com/office/officeart/2005/8/layout/orgChart1"/>
    <dgm:cxn modelId="{36BA4B12-800D-4DF9-BCCA-3E041D561239}" type="presParOf" srcId="{2E3FEEC7-85FC-48BA-A11D-C7C49612FED1}" destId="{78C9D825-D7C5-4667-B0B0-1AAEB87D2EC9}" srcOrd="0" destOrd="1" presId="urn:microsoft.com/office/officeart/2005/8/layout/orgChart1"/>
    <dgm:cxn modelId="{2AC700A7-51CA-44A4-B59B-CC3DF6230579}" type="presOf" srcId="{C08B4CA5-342E-4AB2-A0AD-FE87407E26DC}" destId="{78C9D825-D7C5-4667-B0B0-1AAEB87D2EC9}" srcOrd="0" destOrd="0" presId="urn:microsoft.com/office/officeart/2005/8/layout/orgChart1"/>
    <dgm:cxn modelId="{1B9948DE-5969-4BB9-82EF-D2C04DA4C760}" type="presParOf" srcId="{78C9D825-D7C5-4667-B0B0-1AAEB87D2EC9}" destId="{B6172918-EAAB-40D5-A812-B261D146CDD3}" srcOrd="0" destOrd="0" presId="urn:microsoft.com/office/officeart/2005/8/layout/orgChart1"/>
    <dgm:cxn modelId="{42875EB0-E9CA-48CF-B694-9FB371B2434C}" type="presOf" srcId="{C08B4CA5-342E-4AB2-A0AD-FE87407E26DC}" destId="{B6172918-EAAB-40D5-A812-B261D146CDD3}" srcOrd="0" destOrd="0" presId="urn:microsoft.com/office/officeart/2005/8/layout/orgChart1"/>
    <dgm:cxn modelId="{566DFE18-436D-42E7-9D5D-E40340EB4816}" type="presParOf" srcId="{78C9D825-D7C5-4667-B0B0-1AAEB87D2EC9}" destId="{73F11A92-FA51-44AB-84B1-21D022B593ED}" srcOrd="1" destOrd="0" presId="urn:microsoft.com/office/officeart/2005/8/layout/orgChart1"/>
    <dgm:cxn modelId="{932AF451-7705-4152-B47E-E014CA8EFB0D}" type="presOf" srcId="{C08B4CA5-342E-4AB2-A0AD-FE87407E26DC}" destId="{73F11A92-FA51-44AB-84B1-21D022B593ED}" srcOrd="0" destOrd="0" presId="urn:microsoft.com/office/officeart/2005/8/layout/orgChart1"/>
    <dgm:cxn modelId="{D6B12C05-ACFC-4F5B-AA24-D3167716BD2C}" type="presParOf" srcId="{2E3FEEC7-85FC-48BA-A11D-C7C49612FED1}" destId="{91CD03D9-F467-4A36-93B9-8B4F0FB32751}" srcOrd="1" destOrd="1" presId="urn:microsoft.com/office/officeart/2005/8/layout/orgChart1"/>
    <dgm:cxn modelId="{20A460F7-B2A2-48BE-AE00-F3AB80549F35}" type="presParOf" srcId="{2E3FEEC7-85FC-48BA-A11D-C7C49612FED1}" destId="{762D7CF5-441B-49AE-8A00-EB8766E4844C}" srcOrd="2" destOrd="1" presId="urn:microsoft.com/office/officeart/2005/8/layout/orgChart1"/>
    <dgm:cxn modelId="{A3F4904A-7759-499B-9019-D4E9F40692D4}" type="presParOf" srcId="{F9567387-AB86-4C2B-B845-616FC1452614}" destId="{D11F305B-681A-4404-BC3B-BD47E205A1F2}" srcOrd="2" destOrd="1" presId="urn:microsoft.com/office/officeart/2005/8/layout/orgChart1"/>
    <dgm:cxn modelId="{ACDBDBCA-0F25-4D6D-BF22-FAF517740AF5}" type="presParOf" srcId="{A78E48A8-7435-4102-B8FE-3243EF8667DE}" destId="{5B26E1D9-26A5-4C39-85AD-957C9DF06F84}" srcOrd="2" destOrd="1" presId="urn:microsoft.com/office/officeart/2005/8/layout/orgChart1"/>
    <dgm:cxn modelId="{1D293F93-5F80-49E8-B218-69B4ED7DE246}" type="presOf" srcId="{9E1A410B-A1D1-4BD6-829D-5EFCAF066BD2}" destId="{5B26E1D9-26A5-4C39-85AD-957C9DF06F84}" srcOrd="0" destOrd="0" presId="urn:microsoft.com/office/officeart/2005/8/layout/orgChart1"/>
    <dgm:cxn modelId="{7F2CDABD-240B-4C98-A682-219B5BCF9A56}" type="presParOf" srcId="{A78E48A8-7435-4102-B8FE-3243EF8667DE}" destId="{042B8142-E44A-4F93-8000-6691D76D0D2A}" srcOrd="3" destOrd="1" presId="urn:microsoft.com/office/officeart/2005/8/layout/orgChart1"/>
    <dgm:cxn modelId="{E6F20C71-44AF-446A-88FF-105127466FEF}" type="presParOf" srcId="{042B8142-E44A-4F93-8000-6691D76D0D2A}" destId="{AA995ABF-CC29-40DE-ACE8-9417C4C275F0}" srcOrd="0" destOrd="3" presId="urn:microsoft.com/office/officeart/2005/8/layout/orgChart1"/>
    <dgm:cxn modelId="{9B3C24C7-3A39-4B66-B0C5-3DE3F39FE77D}" type="presOf" srcId="{67A9D1E7-5CD1-4111-AE4D-92D1B6D7C938}" destId="{AA995ABF-CC29-40DE-ACE8-9417C4C275F0}" srcOrd="0" destOrd="0" presId="urn:microsoft.com/office/officeart/2005/8/layout/orgChart1"/>
    <dgm:cxn modelId="{B79A2E55-D696-48EC-9589-C70C2C62CE92}" type="presParOf" srcId="{AA995ABF-CC29-40DE-ACE8-9417C4C275F0}" destId="{E01DAD22-7C4A-4E8E-807D-834AEDB57D11}" srcOrd="0" destOrd="0" presId="urn:microsoft.com/office/officeart/2005/8/layout/orgChart1"/>
    <dgm:cxn modelId="{8F630220-44A3-4726-8EB3-E8D6A0628A57}" type="presOf" srcId="{67A9D1E7-5CD1-4111-AE4D-92D1B6D7C938}" destId="{E01DAD22-7C4A-4E8E-807D-834AEDB57D11}" srcOrd="0" destOrd="0" presId="urn:microsoft.com/office/officeart/2005/8/layout/orgChart1"/>
    <dgm:cxn modelId="{EC93FA92-8911-45BF-B554-20CF2E59793E}" type="presParOf" srcId="{AA995ABF-CC29-40DE-ACE8-9417C4C275F0}" destId="{11A0CF93-9A78-4708-A351-259ADF615273}" srcOrd="1" destOrd="0" presId="urn:microsoft.com/office/officeart/2005/8/layout/orgChart1"/>
    <dgm:cxn modelId="{EFB5E0A3-5ACF-4057-BC82-61AAB207A407}" type="presOf" srcId="{67A9D1E7-5CD1-4111-AE4D-92D1B6D7C938}" destId="{11A0CF93-9A78-4708-A351-259ADF615273}" srcOrd="0" destOrd="0" presId="urn:microsoft.com/office/officeart/2005/8/layout/orgChart1"/>
    <dgm:cxn modelId="{30ABC43A-B5DA-4441-AB4D-256F6EFC2536}" type="presParOf" srcId="{042B8142-E44A-4F93-8000-6691D76D0D2A}" destId="{6FA679D9-6DD6-4D8F-A0F9-40BD6E7726B5}" srcOrd="1" destOrd="3" presId="urn:microsoft.com/office/officeart/2005/8/layout/orgChart1"/>
    <dgm:cxn modelId="{0082A9FF-9CAD-4D34-987F-451A30ED4E15}" type="presParOf" srcId="{6FA679D9-6DD6-4D8F-A0F9-40BD6E7726B5}" destId="{844F2CA3-183D-4DC0-B918-164813190566}" srcOrd="0" destOrd="1" presId="urn:microsoft.com/office/officeart/2005/8/layout/orgChart1"/>
    <dgm:cxn modelId="{F55C41A6-15E4-4017-8714-A2196D25773E}" type="presOf" srcId="{67602D57-4C3A-4982-BDC2-C157B72CD919}" destId="{844F2CA3-183D-4DC0-B918-164813190566}" srcOrd="0" destOrd="0" presId="urn:microsoft.com/office/officeart/2005/8/layout/orgChart1"/>
    <dgm:cxn modelId="{A1873F4C-337D-44E3-B4D8-92F2F57B8012}" type="presParOf" srcId="{6FA679D9-6DD6-4D8F-A0F9-40BD6E7726B5}" destId="{B3D2407F-3C4A-4657-8F77-732672B6F57E}" srcOrd="1" destOrd="1" presId="urn:microsoft.com/office/officeart/2005/8/layout/orgChart1"/>
    <dgm:cxn modelId="{615EC701-70FD-4CE1-9D08-11F529DB584C}" type="presParOf" srcId="{B3D2407F-3C4A-4657-8F77-732672B6F57E}" destId="{A7665919-528D-4E27-9B96-51B4B33A5311}" srcOrd="0" destOrd="1" presId="urn:microsoft.com/office/officeart/2005/8/layout/orgChart1"/>
    <dgm:cxn modelId="{FB9DFE13-CAE7-44E1-B6EB-E6D832F774EF}" type="presOf" srcId="{09853224-14BD-4C04-8F87-5B14A1B3A1BA}" destId="{A7665919-528D-4E27-9B96-51B4B33A5311}" srcOrd="0" destOrd="0" presId="urn:microsoft.com/office/officeart/2005/8/layout/orgChart1"/>
    <dgm:cxn modelId="{31A031E9-D710-4246-9D82-01E95B42DF1E}" type="presParOf" srcId="{A7665919-528D-4E27-9B96-51B4B33A5311}" destId="{1E50F930-AF93-40C4-8C65-D20CF9E664C9}" srcOrd="0" destOrd="0" presId="urn:microsoft.com/office/officeart/2005/8/layout/orgChart1"/>
    <dgm:cxn modelId="{31F6F74F-B76E-4BB4-9509-6F2C9FB42D93}" type="presOf" srcId="{09853224-14BD-4C04-8F87-5B14A1B3A1BA}" destId="{1E50F930-AF93-40C4-8C65-D20CF9E664C9}" srcOrd="0" destOrd="0" presId="urn:microsoft.com/office/officeart/2005/8/layout/orgChart1"/>
    <dgm:cxn modelId="{D6E7CC21-ED81-4B39-8C46-9E23AD459502}" type="presParOf" srcId="{A7665919-528D-4E27-9B96-51B4B33A5311}" destId="{163A1D90-F311-4D0A-BE66-7887724A813D}" srcOrd="1" destOrd="0" presId="urn:microsoft.com/office/officeart/2005/8/layout/orgChart1"/>
    <dgm:cxn modelId="{72D48ABE-79E8-4371-A508-E34A9DBEEA33}" type="presOf" srcId="{09853224-14BD-4C04-8F87-5B14A1B3A1BA}" destId="{163A1D90-F311-4D0A-BE66-7887724A813D}" srcOrd="0" destOrd="0" presId="urn:microsoft.com/office/officeart/2005/8/layout/orgChart1"/>
    <dgm:cxn modelId="{4D91AC89-C6DC-4E52-BEA6-9904ECB586CF}" type="presParOf" srcId="{B3D2407F-3C4A-4657-8F77-732672B6F57E}" destId="{F2230F5B-E740-47E8-878F-441AF93942A7}" srcOrd="1" destOrd="1" presId="urn:microsoft.com/office/officeart/2005/8/layout/orgChart1"/>
    <dgm:cxn modelId="{4513338D-E0EA-4913-B111-4CE0CA41955F}" type="presParOf" srcId="{B3D2407F-3C4A-4657-8F77-732672B6F57E}" destId="{5938CAFB-1A4C-4993-AB51-A6D66E6CFA47}" srcOrd="2" destOrd="1" presId="urn:microsoft.com/office/officeart/2005/8/layout/orgChart1"/>
    <dgm:cxn modelId="{B57B8A96-F641-4E83-87B9-B6A933DD5A3C}" type="presParOf" srcId="{6FA679D9-6DD6-4D8F-A0F9-40BD6E7726B5}" destId="{52C452A1-F5B8-498C-8F4B-857436CCABD1}" srcOrd="2" destOrd="1" presId="urn:microsoft.com/office/officeart/2005/8/layout/orgChart1"/>
    <dgm:cxn modelId="{18D2326C-4A69-415F-A9B2-30C643FC35A8}" type="presOf" srcId="{E206D6B5-B778-43B5-B3E8-69699A9992A4}" destId="{52C452A1-F5B8-498C-8F4B-857436CCABD1}" srcOrd="0" destOrd="0" presId="urn:microsoft.com/office/officeart/2005/8/layout/orgChart1"/>
    <dgm:cxn modelId="{75A29ABB-3FD5-49BA-B75B-9C44E4687DA4}" type="presParOf" srcId="{6FA679D9-6DD6-4D8F-A0F9-40BD6E7726B5}" destId="{30A9854F-9977-40AD-937D-3FF883EFCFC5}" srcOrd="3" destOrd="1" presId="urn:microsoft.com/office/officeart/2005/8/layout/orgChart1"/>
    <dgm:cxn modelId="{3F614CC4-2CFB-46EC-A349-087CD7BB2D1F}" type="presParOf" srcId="{30A9854F-9977-40AD-937D-3FF883EFCFC5}" destId="{C9A094CD-4603-4DBF-B818-6699B9A255C7}" srcOrd="0" destOrd="3" presId="urn:microsoft.com/office/officeart/2005/8/layout/orgChart1"/>
    <dgm:cxn modelId="{70EB120C-F204-4444-AC8D-89F89A7ED0D2}" type="presOf" srcId="{05936822-4521-4A3C-98F5-84A41674C22A}" destId="{C9A094CD-4603-4DBF-B818-6699B9A255C7}" srcOrd="0" destOrd="0" presId="urn:microsoft.com/office/officeart/2005/8/layout/orgChart1"/>
    <dgm:cxn modelId="{DDCC532A-4C30-4B69-971B-4DF1F5EFC65C}" type="presParOf" srcId="{C9A094CD-4603-4DBF-B818-6699B9A255C7}" destId="{77AE9802-1C11-497E-8A0F-D683094AFADA}" srcOrd="0" destOrd="0" presId="urn:microsoft.com/office/officeart/2005/8/layout/orgChart1"/>
    <dgm:cxn modelId="{32757719-2287-4232-8DE1-C7A3CAED807B}" type="presOf" srcId="{05936822-4521-4A3C-98F5-84A41674C22A}" destId="{77AE9802-1C11-497E-8A0F-D683094AFADA}" srcOrd="0" destOrd="0" presId="urn:microsoft.com/office/officeart/2005/8/layout/orgChart1"/>
    <dgm:cxn modelId="{E6A1B44A-5FA0-4797-BF02-5E4A9027F203}" type="presParOf" srcId="{C9A094CD-4603-4DBF-B818-6699B9A255C7}" destId="{68AA7B4D-1764-4B5F-8F9B-5BFB65CFB743}" srcOrd="1" destOrd="0" presId="urn:microsoft.com/office/officeart/2005/8/layout/orgChart1"/>
    <dgm:cxn modelId="{536E452E-FB79-424F-AEEB-5EF88D613246}" type="presOf" srcId="{05936822-4521-4A3C-98F5-84A41674C22A}" destId="{68AA7B4D-1764-4B5F-8F9B-5BFB65CFB743}" srcOrd="0" destOrd="0" presId="urn:microsoft.com/office/officeart/2005/8/layout/orgChart1"/>
    <dgm:cxn modelId="{870CEA9A-04BE-4965-BAA8-A88B48D3C7FD}" type="presParOf" srcId="{30A9854F-9977-40AD-937D-3FF883EFCFC5}" destId="{23F7A89B-D50A-46C3-B52A-5BA185A0C0F7}" srcOrd="1" destOrd="3" presId="urn:microsoft.com/office/officeart/2005/8/layout/orgChart1"/>
    <dgm:cxn modelId="{A7FA8EE7-C066-495C-BF80-03BBEF1E141E}" type="presParOf" srcId="{30A9854F-9977-40AD-937D-3FF883EFCFC5}" destId="{D235DA96-DF2C-4843-81C4-D5857951BF84}" srcOrd="2" destOrd="3" presId="urn:microsoft.com/office/officeart/2005/8/layout/orgChart1"/>
    <dgm:cxn modelId="{3F9D803C-52F3-42E7-90D1-351EC363E28A}" type="presParOf" srcId="{6FA679D9-6DD6-4D8F-A0F9-40BD6E7726B5}" destId="{99224CC0-88C6-49A8-8C86-D2A93A967CB1}" srcOrd="4" destOrd="1" presId="urn:microsoft.com/office/officeart/2005/8/layout/orgChart1"/>
    <dgm:cxn modelId="{F6BDF22E-DA09-45C9-BE65-C96DA0DB7FBC}" type="presOf" srcId="{7D46651A-A425-4CDF-A06C-FDA9E545FE48}" destId="{99224CC0-88C6-49A8-8C86-D2A93A967CB1}" srcOrd="0" destOrd="0" presId="urn:microsoft.com/office/officeart/2005/8/layout/orgChart1"/>
    <dgm:cxn modelId="{AF58FE11-9822-40C3-A387-8124D666F33A}" type="presParOf" srcId="{6FA679D9-6DD6-4D8F-A0F9-40BD6E7726B5}" destId="{897E521F-C2E9-4BDB-BB8F-0CC400FD5AEC}" srcOrd="5" destOrd="1" presId="urn:microsoft.com/office/officeart/2005/8/layout/orgChart1"/>
    <dgm:cxn modelId="{A379445B-5515-44BB-9573-6D902E6A6761}" type="presParOf" srcId="{897E521F-C2E9-4BDB-BB8F-0CC400FD5AEC}" destId="{44DF08F0-FDCF-4EDB-9BC5-403C74DF6256}" srcOrd="0" destOrd="5" presId="urn:microsoft.com/office/officeart/2005/8/layout/orgChart1"/>
    <dgm:cxn modelId="{B182BEB8-3FB4-4473-AEED-8504B6644E89}" type="presOf" srcId="{75EA68B6-D7FA-4297-9C0B-03781CFFE7C0}" destId="{44DF08F0-FDCF-4EDB-9BC5-403C74DF6256}" srcOrd="0" destOrd="0" presId="urn:microsoft.com/office/officeart/2005/8/layout/orgChart1"/>
    <dgm:cxn modelId="{803BB925-78F7-494D-94FB-73492DE6FE37}" type="presParOf" srcId="{44DF08F0-FDCF-4EDB-9BC5-403C74DF6256}" destId="{007B3DDB-636B-4AD3-A7D0-C02D929829CC}" srcOrd="0" destOrd="0" presId="urn:microsoft.com/office/officeart/2005/8/layout/orgChart1"/>
    <dgm:cxn modelId="{3F6D5950-1902-4E67-9D56-787EB4C2855E}" type="presOf" srcId="{75EA68B6-D7FA-4297-9C0B-03781CFFE7C0}" destId="{007B3DDB-636B-4AD3-A7D0-C02D929829CC}" srcOrd="0" destOrd="0" presId="urn:microsoft.com/office/officeart/2005/8/layout/orgChart1"/>
    <dgm:cxn modelId="{8B715F7B-7E55-4660-A8C9-96D6DC595E27}" type="presParOf" srcId="{44DF08F0-FDCF-4EDB-9BC5-403C74DF6256}" destId="{F1B3A170-5767-4930-A297-F827B7B699AC}" srcOrd="1" destOrd="0" presId="urn:microsoft.com/office/officeart/2005/8/layout/orgChart1"/>
    <dgm:cxn modelId="{8588E201-0FFD-4DF1-B9E5-13828C7B735A}" type="presOf" srcId="{75EA68B6-D7FA-4297-9C0B-03781CFFE7C0}" destId="{F1B3A170-5767-4930-A297-F827B7B699AC}" srcOrd="0" destOrd="0" presId="urn:microsoft.com/office/officeart/2005/8/layout/orgChart1"/>
    <dgm:cxn modelId="{52391A8C-ED16-4D07-A495-87CE6C8A70AB}" type="presParOf" srcId="{897E521F-C2E9-4BDB-BB8F-0CC400FD5AEC}" destId="{ED9A422A-082D-494B-BF76-7529E9E06F4F}" srcOrd="1" destOrd="5" presId="urn:microsoft.com/office/officeart/2005/8/layout/orgChart1"/>
    <dgm:cxn modelId="{73464B35-E476-4AC6-AED5-1DC7D89AC187}" type="presParOf" srcId="{897E521F-C2E9-4BDB-BB8F-0CC400FD5AEC}" destId="{3642CB66-5B8F-4211-8508-5E4880F662BC}" srcOrd="2" destOrd="5" presId="urn:microsoft.com/office/officeart/2005/8/layout/orgChart1"/>
    <dgm:cxn modelId="{B2145963-3DFF-4F79-8F71-F8123951FB56}" type="presParOf" srcId="{042B8142-E44A-4F93-8000-6691D76D0D2A}" destId="{E81B65DD-B7BE-4095-B9D9-E513873E8E08}" srcOrd="2" destOrd="3" presId="urn:microsoft.com/office/officeart/2005/8/layout/orgChart1"/>
    <dgm:cxn modelId="{0868DF33-12C3-4C0B-970E-B6F0AC00EA24}" type="presParOf" srcId="{72CCA267-B47B-4F52-A00E-2FD831050A38}" destId="{0B39FB61-5A61-4A39-BF74-8DD3419E2548}" srcOrd="2" destOrd="7" presId="urn:microsoft.com/office/officeart/2005/8/layout/orgChart1"/>
    <dgm:cxn modelId="{171B8F8E-05B5-493E-845C-764A34D2D0B8}" type="presParOf" srcId="{40A10879-C5B6-49C6-8BEF-4EDCDF82B708}" destId="{B5EA276F-0910-4685-A067-F6D7E8797C9D}" srcOrd="2" destOrd="0" presId="urn:microsoft.com/office/officeart/2005/8/layout/orgChar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9396537" cy="4343400"/>
        <a:chOff x="0" y="0"/>
        <a:chExt cx="9396537" cy="4343400"/>
      </a:xfrm>
    </dsp:grpSpPr>
    <dsp:sp modelId="{E487EB28-7858-483B-969E-3A8BC1FF4DFD}">
      <dsp:nvSpPr>
        <dsp:cNvPr id="5" name="Freeform 4"/>
        <dsp:cNvSpPr/>
      </dsp:nvSpPr>
      <dsp:spPr bwMode="white">
        <a:xfrm>
          <a:off x="1834842" y="536222"/>
          <a:ext cx="2404957" cy="225213"/>
        </a:xfrm>
        <a:custGeom>
          <a:avLst/>
          <a:gdLst/>
          <a:ahLst/>
          <a:cxnLst/>
          <a:pathLst>
            <a:path w="3787" h="355">
              <a:moveTo>
                <a:pt x="3787" y="0"/>
              </a:moveTo>
              <a:lnTo>
                <a:pt x="3787" y="177"/>
              </a:lnTo>
              <a:lnTo>
                <a:pt x="0" y="177"/>
              </a:lnTo>
              <a:lnTo>
                <a:pt x="0" y="355"/>
              </a:lnTo>
            </a:path>
          </a:pathLst>
        </a:custGeom>
        <a:sp3d prstMaterial="matte"/>
      </dsp:spPr>
      <dsp:style>
        <a:lnRef idx="2">
          <a:schemeClr val="accent1">
            <a:shade val="60000"/>
          </a:schemeClr>
        </a:lnRef>
        <a:fillRef idx="0">
          <a:schemeClr val="accent1"/>
        </a:fillRef>
        <a:effectRef idx="0">
          <a:scrgbClr r="0" g="0" b="0"/>
        </a:effectRef>
        <a:fontRef idx="minor"/>
      </dsp:style>
      <dsp:txXfrm>
        <a:off x="1834842" y="536222"/>
        <a:ext cx="2404957" cy="225213"/>
      </dsp:txXfrm>
    </dsp:sp>
    <dsp:sp modelId="{C0A66C53-8AA5-46AE-B73B-F933D05D8EFC}">
      <dsp:nvSpPr>
        <dsp:cNvPr id="8" name="Freeform 7"/>
        <dsp:cNvSpPr/>
      </dsp:nvSpPr>
      <dsp:spPr bwMode="white">
        <a:xfrm>
          <a:off x="1405864" y="1297658"/>
          <a:ext cx="160867" cy="493324"/>
        </a:xfrm>
        <a:custGeom>
          <a:avLst/>
          <a:gdLst/>
          <a:ahLst/>
          <a:cxnLst/>
          <a:pathLst>
            <a:path w="253" h="777">
              <a:moveTo>
                <a:pt x="0" y="0"/>
              </a:moveTo>
              <a:lnTo>
                <a:pt x="0" y="777"/>
              </a:lnTo>
              <a:lnTo>
                <a:pt x="253" y="777"/>
              </a:lnTo>
            </a:path>
          </a:pathLst>
        </a:custGeom>
        <a:sp3d prstMaterial="matte"/>
      </dsp:spPr>
      <dsp:style>
        <a:lnRef idx="2">
          <a:schemeClr val="accent1">
            <a:shade val="80000"/>
          </a:schemeClr>
        </a:lnRef>
        <a:fillRef idx="0">
          <a:schemeClr val="accent1"/>
        </a:fillRef>
        <a:effectRef idx="0">
          <a:scrgbClr r="0" g="0" b="0"/>
        </a:effectRef>
        <a:fontRef idx="minor"/>
      </dsp:style>
      <dsp:txXfrm>
        <a:off x="1405864" y="1297658"/>
        <a:ext cx="160867" cy="493324"/>
      </dsp:txXfrm>
    </dsp:sp>
    <dsp:sp modelId="{DDF34300-9163-40CE-BC28-14978AC8BE98}">
      <dsp:nvSpPr>
        <dsp:cNvPr id="11" name="Freeform 10"/>
        <dsp:cNvSpPr/>
      </dsp:nvSpPr>
      <dsp:spPr bwMode="white">
        <a:xfrm>
          <a:off x="1405864" y="1297658"/>
          <a:ext cx="167848" cy="1250315"/>
        </a:xfrm>
        <a:custGeom>
          <a:avLst/>
          <a:gdLst/>
          <a:ahLst/>
          <a:cxnLst/>
          <a:pathLst>
            <a:path w="264" h="1969">
              <a:moveTo>
                <a:pt x="0" y="0"/>
              </a:moveTo>
              <a:lnTo>
                <a:pt x="0" y="1969"/>
              </a:lnTo>
              <a:lnTo>
                <a:pt x="264" y="1969"/>
              </a:lnTo>
            </a:path>
          </a:pathLst>
        </a:custGeom>
        <a:sp3d prstMaterial="matte"/>
      </dsp:spPr>
      <dsp:style>
        <a:lnRef idx="2">
          <a:schemeClr val="accent1">
            <a:shade val="80000"/>
          </a:schemeClr>
        </a:lnRef>
        <a:fillRef idx="0">
          <a:schemeClr val="accent1"/>
        </a:fillRef>
        <a:effectRef idx="0">
          <a:scrgbClr r="0" g="0" b="0"/>
        </a:effectRef>
        <a:fontRef idx="minor"/>
      </dsp:style>
      <dsp:txXfrm>
        <a:off x="1405864" y="1297658"/>
        <a:ext cx="167848" cy="1250315"/>
      </dsp:txXfrm>
    </dsp:sp>
    <dsp:sp modelId="{30F4FBB2-3052-4A62-B31D-7FADB3A5635F}">
      <dsp:nvSpPr>
        <dsp:cNvPr id="14" name="Freeform 13"/>
        <dsp:cNvSpPr/>
      </dsp:nvSpPr>
      <dsp:spPr bwMode="white">
        <a:xfrm>
          <a:off x="1405864" y="1297658"/>
          <a:ext cx="160867" cy="2016196"/>
        </a:xfrm>
        <a:custGeom>
          <a:avLst/>
          <a:gdLst/>
          <a:ahLst/>
          <a:cxnLst/>
          <a:pathLst>
            <a:path w="253" h="3175">
              <a:moveTo>
                <a:pt x="0" y="0"/>
              </a:moveTo>
              <a:lnTo>
                <a:pt x="0" y="3175"/>
              </a:lnTo>
              <a:lnTo>
                <a:pt x="253" y="3175"/>
              </a:lnTo>
            </a:path>
          </a:pathLst>
        </a:custGeom>
        <a:sp3d prstMaterial="matte"/>
      </dsp:spPr>
      <dsp:style>
        <a:lnRef idx="2">
          <a:schemeClr val="accent1">
            <a:shade val="80000"/>
          </a:schemeClr>
        </a:lnRef>
        <a:fillRef idx="0">
          <a:schemeClr val="accent1"/>
        </a:fillRef>
        <a:effectRef idx="0">
          <a:scrgbClr r="0" g="0" b="0"/>
        </a:effectRef>
        <a:fontRef idx="minor"/>
      </dsp:style>
      <dsp:txXfrm>
        <a:off x="1405864" y="1297658"/>
        <a:ext cx="160867" cy="2016196"/>
      </dsp:txXfrm>
    </dsp:sp>
    <dsp:sp modelId="{F1B9302B-23F1-4C41-B44F-F7E867D980ED}">
      <dsp:nvSpPr>
        <dsp:cNvPr id="20" name="Freeform 19"/>
        <dsp:cNvSpPr/>
      </dsp:nvSpPr>
      <dsp:spPr bwMode="white">
        <a:xfrm>
          <a:off x="3132500" y="536222"/>
          <a:ext cx="1107299" cy="225213"/>
        </a:xfrm>
        <a:custGeom>
          <a:avLst/>
          <a:gdLst/>
          <a:ahLst/>
          <a:cxnLst/>
          <a:pathLst>
            <a:path w="1744" h="355">
              <a:moveTo>
                <a:pt x="1744" y="0"/>
              </a:moveTo>
              <a:lnTo>
                <a:pt x="1744" y="177"/>
              </a:lnTo>
              <a:lnTo>
                <a:pt x="0" y="177"/>
              </a:lnTo>
              <a:lnTo>
                <a:pt x="0" y="355"/>
              </a:lnTo>
            </a:path>
          </a:pathLst>
        </a:custGeom>
        <a:sp3d prstMaterial="matte"/>
      </dsp:spPr>
      <dsp:style>
        <a:lnRef idx="2">
          <a:schemeClr val="accent1">
            <a:shade val="60000"/>
          </a:schemeClr>
        </a:lnRef>
        <a:fillRef idx="0">
          <a:schemeClr val="accent1"/>
        </a:fillRef>
        <a:effectRef idx="0">
          <a:scrgbClr r="0" g="0" b="0"/>
        </a:effectRef>
        <a:fontRef idx="minor"/>
      </dsp:style>
      <dsp:txXfrm>
        <a:off x="3132500" y="536222"/>
        <a:ext cx="1107299" cy="225213"/>
      </dsp:txXfrm>
    </dsp:sp>
    <dsp:sp modelId="{EF834D65-0468-46EB-AA6A-8C3E5C81EC60}">
      <dsp:nvSpPr>
        <dsp:cNvPr id="23" name="Freeform 22"/>
        <dsp:cNvSpPr/>
      </dsp:nvSpPr>
      <dsp:spPr bwMode="white">
        <a:xfrm>
          <a:off x="2703522" y="1297658"/>
          <a:ext cx="160867" cy="493324"/>
        </a:xfrm>
        <a:custGeom>
          <a:avLst/>
          <a:gdLst/>
          <a:ahLst/>
          <a:cxnLst/>
          <a:pathLst>
            <a:path w="253" h="777">
              <a:moveTo>
                <a:pt x="0" y="0"/>
              </a:moveTo>
              <a:lnTo>
                <a:pt x="0" y="777"/>
              </a:lnTo>
              <a:lnTo>
                <a:pt x="253" y="777"/>
              </a:lnTo>
            </a:path>
          </a:pathLst>
        </a:custGeom>
        <a:sp3d prstMaterial="matte"/>
      </dsp:spPr>
      <dsp:style>
        <a:lnRef idx="2">
          <a:schemeClr val="accent1">
            <a:shade val="80000"/>
          </a:schemeClr>
        </a:lnRef>
        <a:fillRef idx="0">
          <a:schemeClr val="accent1"/>
        </a:fillRef>
        <a:effectRef idx="0">
          <a:scrgbClr r="0" g="0" b="0"/>
        </a:effectRef>
        <a:fontRef idx="minor"/>
      </dsp:style>
      <dsp:txXfrm>
        <a:off x="2703522" y="1297658"/>
        <a:ext cx="160867" cy="493324"/>
      </dsp:txXfrm>
    </dsp:sp>
    <dsp:sp modelId="{6B246B1E-FBAE-4393-B95A-E9F2DD675CFB}">
      <dsp:nvSpPr>
        <dsp:cNvPr id="26" name="Freeform 25"/>
        <dsp:cNvSpPr/>
      </dsp:nvSpPr>
      <dsp:spPr bwMode="white">
        <a:xfrm>
          <a:off x="2703522" y="1297658"/>
          <a:ext cx="160867" cy="1254760"/>
        </a:xfrm>
        <a:custGeom>
          <a:avLst/>
          <a:gdLst/>
          <a:ahLst/>
          <a:cxnLst/>
          <a:pathLst>
            <a:path w="253" h="1976">
              <a:moveTo>
                <a:pt x="0" y="0"/>
              </a:moveTo>
              <a:lnTo>
                <a:pt x="0" y="1976"/>
              </a:lnTo>
              <a:lnTo>
                <a:pt x="253" y="1976"/>
              </a:lnTo>
            </a:path>
          </a:pathLst>
        </a:custGeom>
        <a:sp3d prstMaterial="matte"/>
      </dsp:spPr>
      <dsp:style>
        <a:lnRef idx="2">
          <a:schemeClr val="accent1">
            <a:shade val="80000"/>
          </a:schemeClr>
        </a:lnRef>
        <a:fillRef idx="0">
          <a:schemeClr val="accent1"/>
        </a:fillRef>
        <a:effectRef idx="0">
          <a:scrgbClr r="0" g="0" b="0"/>
        </a:effectRef>
        <a:fontRef idx="minor"/>
      </dsp:style>
      <dsp:txXfrm>
        <a:off x="2703522" y="1297658"/>
        <a:ext cx="160867" cy="1254760"/>
      </dsp:txXfrm>
    </dsp:sp>
    <dsp:sp modelId="{821F7427-BDD8-426F-969D-1EF15E9DBD3C}">
      <dsp:nvSpPr>
        <dsp:cNvPr id="29" name="Freeform 28"/>
        <dsp:cNvSpPr/>
      </dsp:nvSpPr>
      <dsp:spPr bwMode="white">
        <a:xfrm>
          <a:off x="4239799" y="536222"/>
          <a:ext cx="190359" cy="225213"/>
        </a:xfrm>
        <a:custGeom>
          <a:avLst/>
          <a:gdLst/>
          <a:ahLst/>
          <a:cxnLst/>
          <a:pathLst>
            <a:path w="300" h="355">
              <a:moveTo>
                <a:pt x="0" y="0"/>
              </a:moveTo>
              <a:lnTo>
                <a:pt x="0" y="177"/>
              </a:lnTo>
              <a:lnTo>
                <a:pt x="300" y="177"/>
              </a:lnTo>
              <a:lnTo>
                <a:pt x="300" y="355"/>
              </a:lnTo>
            </a:path>
          </a:pathLst>
        </a:custGeom>
        <a:sp3d prstMaterial="matte"/>
      </dsp:spPr>
      <dsp:style>
        <a:lnRef idx="2">
          <a:schemeClr val="accent1">
            <a:shade val="60000"/>
          </a:schemeClr>
        </a:lnRef>
        <a:fillRef idx="0">
          <a:schemeClr val="accent1"/>
        </a:fillRef>
        <a:effectRef idx="0">
          <a:scrgbClr r="0" g="0" b="0"/>
        </a:effectRef>
        <a:fontRef idx="minor"/>
      </dsp:style>
      <dsp:txXfrm>
        <a:off x="4239799" y="536222"/>
        <a:ext cx="190359" cy="225213"/>
      </dsp:txXfrm>
    </dsp:sp>
    <dsp:sp modelId="{EE04B18E-24CF-4EAF-9118-80A646C1638C}">
      <dsp:nvSpPr>
        <dsp:cNvPr id="32" name="Freeform 31"/>
        <dsp:cNvSpPr/>
      </dsp:nvSpPr>
      <dsp:spPr bwMode="white">
        <a:xfrm>
          <a:off x="4001180" y="1297658"/>
          <a:ext cx="160867" cy="493324"/>
        </a:xfrm>
        <a:custGeom>
          <a:avLst/>
          <a:gdLst/>
          <a:ahLst/>
          <a:cxnLst/>
          <a:pathLst>
            <a:path w="253" h="777">
              <a:moveTo>
                <a:pt x="0" y="0"/>
              </a:moveTo>
              <a:lnTo>
                <a:pt x="0" y="777"/>
              </a:lnTo>
              <a:lnTo>
                <a:pt x="253" y="777"/>
              </a:lnTo>
            </a:path>
          </a:pathLst>
        </a:custGeom>
        <a:sp3d prstMaterial="matte"/>
      </dsp:spPr>
      <dsp:style>
        <a:lnRef idx="2">
          <a:schemeClr val="accent1">
            <a:shade val="80000"/>
          </a:schemeClr>
        </a:lnRef>
        <a:fillRef idx="0">
          <a:schemeClr val="accent1"/>
        </a:fillRef>
        <a:effectRef idx="0">
          <a:scrgbClr r="0" g="0" b="0"/>
        </a:effectRef>
        <a:fontRef idx="minor"/>
      </dsp:style>
      <dsp:txXfrm>
        <a:off x="4001180" y="1297658"/>
        <a:ext cx="160867" cy="493324"/>
      </dsp:txXfrm>
    </dsp:sp>
    <dsp:sp modelId="{F508A0B2-B645-4194-8E85-A2C7184FCF2F}">
      <dsp:nvSpPr>
        <dsp:cNvPr id="35" name="Freeform 34"/>
        <dsp:cNvSpPr/>
      </dsp:nvSpPr>
      <dsp:spPr bwMode="white">
        <a:xfrm>
          <a:off x="4001180" y="1297658"/>
          <a:ext cx="160867" cy="1254760"/>
        </a:xfrm>
        <a:custGeom>
          <a:avLst/>
          <a:gdLst/>
          <a:ahLst/>
          <a:cxnLst/>
          <a:pathLst>
            <a:path w="253" h="1976">
              <a:moveTo>
                <a:pt x="0" y="0"/>
              </a:moveTo>
              <a:lnTo>
                <a:pt x="0" y="1976"/>
              </a:lnTo>
              <a:lnTo>
                <a:pt x="253" y="1976"/>
              </a:lnTo>
            </a:path>
          </a:pathLst>
        </a:custGeom>
        <a:sp3d prstMaterial="matte"/>
      </dsp:spPr>
      <dsp:style>
        <a:lnRef idx="2">
          <a:schemeClr val="accent1">
            <a:shade val="80000"/>
          </a:schemeClr>
        </a:lnRef>
        <a:fillRef idx="0">
          <a:schemeClr val="accent1"/>
        </a:fillRef>
        <a:effectRef idx="0">
          <a:scrgbClr r="0" g="0" b="0"/>
        </a:effectRef>
        <a:fontRef idx="minor"/>
      </dsp:style>
      <dsp:txXfrm>
        <a:off x="4001180" y="1297658"/>
        <a:ext cx="160867" cy="1254760"/>
      </dsp:txXfrm>
    </dsp:sp>
    <dsp:sp modelId="{810CFF23-160C-46CA-ABA1-41CD5D470AE6}">
      <dsp:nvSpPr>
        <dsp:cNvPr id="38" name="Freeform 37"/>
        <dsp:cNvSpPr/>
      </dsp:nvSpPr>
      <dsp:spPr bwMode="white">
        <a:xfrm>
          <a:off x="4001180" y="1297658"/>
          <a:ext cx="160867" cy="2016196"/>
        </a:xfrm>
        <a:custGeom>
          <a:avLst/>
          <a:gdLst/>
          <a:ahLst/>
          <a:cxnLst/>
          <a:pathLst>
            <a:path w="253" h="3175">
              <a:moveTo>
                <a:pt x="0" y="0"/>
              </a:moveTo>
              <a:lnTo>
                <a:pt x="0" y="3175"/>
              </a:lnTo>
              <a:lnTo>
                <a:pt x="253" y="3175"/>
              </a:lnTo>
            </a:path>
          </a:pathLst>
        </a:custGeom>
        <a:sp3d prstMaterial="matte"/>
      </dsp:spPr>
      <dsp:style>
        <a:lnRef idx="2">
          <a:schemeClr val="accent1">
            <a:shade val="80000"/>
          </a:schemeClr>
        </a:lnRef>
        <a:fillRef idx="0">
          <a:schemeClr val="accent1"/>
        </a:fillRef>
        <a:effectRef idx="0">
          <a:scrgbClr r="0" g="0" b="0"/>
        </a:effectRef>
        <a:fontRef idx="minor"/>
      </dsp:style>
      <dsp:txXfrm>
        <a:off x="4001180" y="1297658"/>
        <a:ext cx="160867" cy="2016196"/>
      </dsp:txXfrm>
    </dsp:sp>
    <dsp:sp modelId="{DE51E7FD-F5E6-4AEF-A3C9-DC6F484A46AE}">
      <dsp:nvSpPr>
        <dsp:cNvPr id="41" name="Freeform 40"/>
        <dsp:cNvSpPr/>
      </dsp:nvSpPr>
      <dsp:spPr bwMode="white">
        <a:xfrm>
          <a:off x="4001180" y="1297658"/>
          <a:ext cx="160867" cy="2777631"/>
        </a:xfrm>
        <a:custGeom>
          <a:avLst/>
          <a:gdLst/>
          <a:ahLst/>
          <a:cxnLst/>
          <a:pathLst>
            <a:path w="253" h="4374">
              <a:moveTo>
                <a:pt x="0" y="0"/>
              </a:moveTo>
              <a:lnTo>
                <a:pt x="0" y="4374"/>
              </a:lnTo>
              <a:lnTo>
                <a:pt x="253" y="4374"/>
              </a:lnTo>
            </a:path>
          </a:pathLst>
        </a:custGeom>
        <a:sp3d prstMaterial="matte"/>
      </dsp:spPr>
      <dsp:style>
        <a:lnRef idx="2">
          <a:schemeClr val="accent1">
            <a:shade val="80000"/>
          </a:schemeClr>
        </a:lnRef>
        <a:fillRef idx="0">
          <a:schemeClr val="accent1"/>
        </a:fillRef>
        <a:effectRef idx="0">
          <a:scrgbClr r="0" g="0" b="0"/>
        </a:effectRef>
        <a:fontRef idx="minor"/>
      </dsp:style>
      <dsp:txXfrm>
        <a:off x="4001180" y="1297658"/>
        <a:ext cx="160867" cy="2777631"/>
      </dsp:txXfrm>
    </dsp:sp>
    <dsp:sp modelId="{1CC3F37E-49F1-42C4-ADE7-DDF1E13C00CC}">
      <dsp:nvSpPr>
        <dsp:cNvPr id="44" name="Freeform 43"/>
        <dsp:cNvSpPr/>
      </dsp:nvSpPr>
      <dsp:spPr bwMode="white">
        <a:xfrm>
          <a:off x="4239799" y="536222"/>
          <a:ext cx="2404957" cy="225213"/>
        </a:xfrm>
        <a:custGeom>
          <a:avLst/>
          <a:gdLst/>
          <a:ahLst/>
          <a:cxnLst/>
          <a:pathLst>
            <a:path w="3787" h="355">
              <a:moveTo>
                <a:pt x="0" y="0"/>
              </a:moveTo>
              <a:lnTo>
                <a:pt x="0" y="177"/>
              </a:lnTo>
              <a:lnTo>
                <a:pt x="3787" y="177"/>
              </a:lnTo>
              <a:lnTo>
                <a:pt x="3787" y="355"/>
              </a:lnTo>
            </a:path>
          </a:pathLst>
        </a:custGeom>
        <a:sp3d prstMaterial="matte"/>
      </dsp:spPr>
      <dsp:style>
        <a:lnRef idx="2">
          <a:schemeClr val="accent1">
            <a:shade val="60000"/>
          </a:schemeClr>
        </a:lnRef>
        <a:fillRef idx="0">
          <a:schemeClr val="accent1"/>
        </a:fillRef>
        <a:effectRef idx="0">
          <a:scrgbClr r="0" g="0" b="0"/>
        </a:effectRef>
        <a:fontRef idx="minor"/>
      </dsp:style>
      <dsp:txXfrm>
        <a:off x="4239799" y="536222"/>
        <a:ext cx="2404957" cy="225213"/>
      </dsp:txXfrm>
    </dsp:sp>
    <dsp:sp modelId="{1F307A70-FEBC-45E9-B5B1-BDEAB78B5258}">
      <dsp:nvSpPr>
        <dsp:cNvPr id="47" name="Freeform 46"/>
        <dsp:cNvSpPr/>
      </dsp:nvSpPr>
      <dsp:spPr bwMode="white">
        <a:xfrm>
          <a:off x="5995926" y="1297658"/>
          <a:ext cx="648829" cy="225213"/>
        </a:xfrm>
        <a:custGeom>
          <a:avLst/>
          <a:gdLst/>
          <a:ahLst/>
          <a:cxnLst/>
          <a:pathLst>
            <a:path w="1022" h="355">
              <a:moveTo>
                <a:pt x="1022" y="0"/>
              </a:moveTo>
              <a:lnTo>
                <a:pt x="1022" y="177"/>
              </a:lnTo>
              <a:lnTo>
                <a:pt x="0" y="177"/>
              </a:lnTo>
              <a:lnTo>
                <a:pt x="0" y="355"/>
              </a:lnTo>
            </a:path>
          </a:pathLst>
        </a:custGeom>
        <a:sp3d prstMaterial="matte"/>
      </dsp:spPr>
      <dsp:style>
        <a:lnRef idx="2">
          <a:schemeClr val="accent1">
            <a:shade val="80000"/>
          </a:schemeClr>
        </a:lnRef>
        <a:fillRef idx="0">
          <a:schemeClr val="accent1"/>
        </a:fillRef>
        <a:effectRef idx="0">
          <a:scrgbClr r="0" g="0" b="0"/>
        </a:effectRef>
        <a:fontRef idx="minor"/>
      </dsp:style>
      <dsp:txXfrm>
        <a:off x="5995926" y="1297658"/>
        <a:ext cx="648829" cy="225213"/>
      </dsp:txXfrm>
    </dsp:sp>
    <dsp:sp modelId="{AC6E3FAB-59EF-461F-AC74-EB65EE8D32FC}">
      <dsp:nvSpPr>
        <dsp:cNvPr id="50" name="Freeform 49"/>
        <dsp:cNvSpPr/>
      </dsp:nvSpPr>
      <dsp:spPr bwMode="white">
        <a:xfrm>
          <a:off x="5566948" y="2059093"/>
          <a:ext cx="160867" cy="493324"/>
        </a:xfrm>
        <a:custGeom>
          <a:avLst/>
          <a:gdLst/>
          <a:ahLst/>
          <a:cxnLst/>
          <a:pathLst>
            <a:path w="253" h="777">
              <a:moveTo>
                <a:pt x="0" y="0"/>
              </a:moveTo>
              <a:lnTo>
                <a:pt x="0" y="777"/>
              </a:lnTo>
              <a:lnTo>
                <a:pt x="253" y="777"/>
              </a:lnTo>
            </a:path>
          </a:pathLst>
        </a:custGeom>
        <a:sp3d prstMaterial="matte"/>
      </dsp:spPr>
      <dsp:style>
        <a:lnRef idx="2">
          <a:schemeClr val="accent1">
            <a:shade val="80000"/>
          </a:schemeClr>
        </a:lnRef>
        <a:fillRef idx="0">
          <a:schemeClr val="accent1"/>
        </a:fillRef>
        <a:effectRef idx="0">
          <a:scrgbClr r="0" g="0" b="0"/>
        </a:effectRef>
        <a:fontRef idx="minor"/>
      </dsp:style>
      <dsp:txXfrm>
        <a:off x="5566948" y="2059093"/>
        <a:ext cx="160867" cy="493324"/>
      </dsp:txXfrm>
    </dsp:sp>
    <dsp:sp modelId="{5B26E1D9-26A5-4C39-85AD-957C9DF06F84}">
      <dsp:nvSpPr>
        <dsp:cNvPr id="53" name="Freeform 52"/>
        <dsp:cNvSpPr/>
      </dsp:nvSpPr>
      <dsp:spPr bwMode="white">
        <a:xfrm>
          <a:off x="6644755" y="1297658"/>
          <a:ext cx="648829" cy="225213"/>
        </a:xfrm>
        <a:custGeom>
          <a:avLst/>
          <a:gdLst/>
          <a:ahLst/>
          <a:cxnLst/>
          <a:pathLst>
            <a:path w="1022" h="355">
              <a:moveTo>
                <a:pt x="0" y="0"/>
              </a:moveTo>
              <a:lnTo>
                <a:pt x="0" y="177"/>
              </a:lnTo>
              <a:lnTo>
                <a:pt x="1022" y="177"/>
              </a:lnTo>
              <a:lnTo>
                <a:pt x="1022" y="355"/>
              </a:lnTo>
            </a:path>
          </a:pathLst>
        </a:custGeom>
        <a:sp3d prstMaterial="matte"/>
      </dsp:spPr>
      <dsp:style>
        <a:lnRef idx="2">
          <a:schemeClr val="accent1">
            <a:shade val="80000"/>
          </a:schemeClr>
        </a:lnRef>
        <a:fillRef idx="0">
          <a:schemeClr val="accent1"/>
        </a:fillRef>
        <a:effectRef idx="0">
          <a:scrgbClr r="0" g="0" b="0"/>
        </a:effectRef>
        <a:fontRef idx="minor"/>
      </dsp:style>
      <dsp:txXfrm>
        <a:off x="6644755" y="1297658"/>
        <a:ext cx="648829" cy="225213"/>
      </dsp:txXfrm>
    </dsp:sp>
    <dsp:sp modelId="{844F2CA3-183D-4DC0-B918-164813190566}">
      <dsp:nvSpPr>
        <dsp:cNvPr id="56" name="Freeform 55"/>
        <dsp:cNvSpPr/>
      </dsp:nvSpPr>
      <dsp:spPr bwMode="white">
        <a:xfrm>
          <a:off x="6864606" y="2059093"/>
          <a:ext cx="160867" cy="493324"/>
        </a:xfrm>
        <a:custGeom>
          <a:avLst/>
          <a:gdLst/>
          <a:ahLst/>
          <a:cxnLst/>
          <a:pathLst>
            <a:path w="253" h="777">
              <a:moveTo>
                <a:pt x="0" y="0"/>
              </a:moveTo>
              <a:lnTo>
                <a:pt x="0" y="777"/>
              </a:lnTo>
              <a:lnTo>
                <a:pt x="253" y="777"/>
              </a:lnTo>
            </a:path>
          </a:pathLst>
        </a:custGeom>
        <a:sp3d prstMaterial="matte"/>
      </dsp:spPr>
      <dsp:style>
        <a:lnRef idx="2">
          <a:schemeClr val="accent1">
            <a:shade val="80000"/>
          </a:schemeClr>
        </a:lnRef>
        <a:fillRef idx="0">
          <a:schemeClr val="accent1"/>
        </a:fillRef>
        <a:effectRef idx="0">
          <a:scrgbClr r="0" g="0" b="0"/>
        </a:effectRef>
        <a:fontRef idx="minor"/>
      </dsp:style>
      <dsp:txXfrm>
        <a:off x="6864606" y="2059093"/>
        <a:ext cx="160867" cy="493324"/>
      </dsp:txXfrm>
    </dsp:sp>
    <dsp:sp modelId="{52C452A1-F5B8-498C-8F4B-857436CCABD1}">
      <dsp:nvSpPr>
        <dsp:cNvPr id="59" name="Freeform 58"/>
        <dsp:cNvSpPr/>
      </dsp:nvSpPr>
      <dsp:spPr bwMode="white">
        <a:xfrm>
          <a:off x="6864606" y="2059093"/>
          <a:ext cx="160867" cy="1254760"/>
        </a:xfrm>
        <a:custGeom>
          <a:avLst/>
          <a:gdLst/>
          <a:ahLst/>
          <a:cxnLst/>
          <a:pathLst>
            <a:path w="253" h="1976">
              <a:moveTo>
                <a:pt x="0" y="0"/>
              </a:moveTo>
              <a:lnTo>
                <a:pt x="0" y="1976"/>
              </a:lnTo>
              <a:lnTo>
                <a:pt x="253" y="1976"/>
              </a:lnTo>
            </a:path>
          </a:pathLst>
        </a:custGeom>
        <a:sp3d prstMaterial="matte"/>
      </dsp:spPr>
      <dsp:style>
        <a:lnRef idx="2">
          <a:schemeClr val="accent1">
            <a:shade val="80000"/>
          </a:schemeClr>
        </a:lnRef>
        <a:fillRef idx="0">
          <a:schemeClr val="accent1"/>
        </a:fillRef>
        <a:effectRef idx="0">
          <a:scrgbClr r="0" g="0" b="0"/>
        </a:effectRef>
        <a:fontRef idx="minor"/>
      </dsp:style>
      <dsp:txXfrm>
        <a:off x="6864606" y="2059093"/>
        <a:ext cx="160867" cy="1254760"/>
      </dsp:txXfrm>
    </dsp:sp>
    <dsp:sp modelId="{99224CC0-88C6-49A8-8C86-D2A93A967CB1}">
      <dsp:nvSpPr>
        <dsp:cNvPr id="62" name="Freeform 61"/>
        <dsp:cNvSpPr/>
      </dsp:nvSpPr>
      <dsp:spPr bwMode="white">
        <a:xfrm>
          <a:off x="6864606" y="2059093"/>
          <a:ext cx="160867" cy="2016196"/>
        </a:xfrm>
        <a:custGeom>
          <a:avLst/>
          <a:gdLst/>
          <a:ahLst/>
          <a:cxnLst/>
          <a:pathLst>
            <a:path w="253" h="3175">
              <a:moveTo>
                <a:pt x="0" y="0"/>
              </a:moveTo>
              <a:lnTo>
                <a:pt x="0" y="3175"/>
              </a:lnTo>
              <a:lnTo>
                <a:pt x="253" y="3175"/>
              </a:lnTo>
            </a:path>
          </a:pathLst>
        </a:custGeom>
        <a:sp3d prstMaterial="matte"/>
      </dsp:spPr>
      <dsp:style>
        <a:lnRef idx="2">
          <a:schemeClr val="accent1">
            <a:shade val="80000"/>
          </a:schemeClr>
        </a:lnRef>
        <a:fillRef idx="0">
          <a:schemeClr val="accent1"/>
        </a:fillRef>
        <a:effectRef idx="0">
          <a:scrgbClr r="0" g="0" b="0"/>
        </a:effectRef>
        <a:fontRef idx="minor"/>
      </dsp:style>
      <dsp:txXfrm>
        <a:off x="6864606" y="2059093"/>
        <a:ext cx="160867" cy="2016196"/>
      </dsp:txXfrm>
    </dsp:sp>
    <dsp:sp modelId="{F1DC33E3-2DE2-4F22-80CE-0F636812AC65}">
      <dsp:nvSpPr>
        <dsp:cNvPr id="3" name="Rectangles 2"/>
        <dsp:cNvSpPr/>
      </dsp:nvSpPr>
      <dsp:spPr bwMode="white">
        <a:xfrm>
          <a:off x="3703576" y="0"/>
          <a:ext cx="1072444" cy="536222"/>
        </a:xfrm>
        <a:prstGeom prst="rect">
          <a:avLst/>
        </a:prstGeom>
        <a:sp3d prstMaterial="plastic">
          <a:bevelT w="120900" h="88900"/>
          <a:bevelB w="88900" h="31750" prst="angle"/>
        </a:sp3d>
      </dsp:spPr>
      <dsp:style>
        <a:lnRef idx="0">
          <a:schemeClr val="lt1"/>
        </a:lnRef>
        <a:fillRef idx="3">
          <a:schemeClr val="accent1"/>
        </a:fillRef>
        <a:effectRef idx="2">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Fantasy Cricket Application</a:t>
          </a:r>
          <a:endParaRPr lang="en-IN" dirty="0"/>
        </a:p>
      </dsp:txBody>
      <dsp:txXfrm>
        <a:off x="3703576" y="0"/>
        <a:ext cx="1072444" cy="536222"/>
      </dsp:txXfrm>
    </dsp:sp>
    <dsp:sp modelId="{D623E3F0-9DBF-41F3-AF44-19E5F7AF1FDC}">
      <dsp:nvSpPr>
        <dsp:cNvPr id="6" name="Rectangles 5"/>
        <dsp:cNvSpPr/>
      </dsp:nvSpPr>
      <dsp:spPr bwMode="white">
        <a:xfrm>
          <a:off x="1298620" y="761436"/>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View Matches</a:t>
          </a:r>
          <a:endParaRPr lang="en-IN" dirty="0"/>
        </a:p>
      </dsp:txBody>
      <dsp:txXfrm>
        <a:off x="1298620" y="761436"/>
        <a:ext cx="1072444" cy="536222"/>
      </dsp:txXfrm>
    </dsp:sp>
    <dsp:sp modelId="{FB80CE77-E643-48F6-80E8-0DD891508B2B}">
      <dsp:nvSpPr>
        <dsp:cNvPr id="9" name="Rectangles 8"/>
        <dsp:cNvSpPr/>
      </dsp:nvSpPr>
      <dsp:spPr bwMode="white">
        <a:xfrm>
          <a:off x="1566731" y="1522871"/>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LIve Matches</a:t>
          </a:r>
          <a:endParaRPr lang="en-IN" dirty="0"/>
        </a:p>
      </dsp:txBody>
      <dsp:txXfrm>
        <a:off x="1566731" y="1522871"/>
        <a:ext cx="1072444" cy="536222"/>
      </dsp:txXfrm>
    </dsp:sp>
    <dsp:sp modelId="{6D7AC70E-711F-43EC-9D82-27520FC381BC}">
      <dsp:nvSpPr>
        <dsp:cNvPr id="12" name="Rectangles 11"/>
        <dsp:cNvSpPr/>
      </dsp:nvSpPr>
      <dsp:spPr bwMode="white">
        <a:xfrm>
          <a:off x="1573712" y="2279861"/>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altLang="en-US" dirty="0"/>
            <a:t>Completed Matches</a:t>
          </a:r>
          <a:endParaRPr lang="en-IN" altLang="en-US" dirty="0"/>
        </a:p>
      </dsp:txBody>
      <dsp:txXfrm>
        <a:off x="1573712" y="2279861"/>
        <a:ext cx="1072444" cy="536222"/>
      </dsp:txXfrm>
    </dsp:sp>
    <dsp:sp modelId="{2F52541B-7335-485D-935D-EAAA12AD8098}">
      <dsp:nvSpPr>
        <dsp:cNvPr id="15" name="Rectangles 14"/>
        <dsp:cNvSpPr/>
      </dsp:nvSpPr>
      <dsp:spPr bwMode="white">
        <a:xfrm>
          <a:off x="1566731" y="3045742"/>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Upcoming Matches</a:t>
          </a:r>
          <a:endParaRPr lang="en-IN" dirty="0"/>
        </a:p>
      </dsp:txBody>
      <dsp:txXfrm>
        <a:off x="1566731" y="3045742"/>
        <a:ext cx="1072444" cy="536222"/>
      </dsp:txXfrm>
    </dsp:sp>
    <dsp:sp modelId="{90A8FC0B-F29D-419E-A73E-637E1EF16844}">
      <dsp:nvSpPr>
        <dsp:cNvPr id="21" name="Rectangles 20"/>
        <dsp:cNvSpPr/>
      </dsp:nvSpPr>
      <dsp:spPr bwMode="white">
        <a:xfrm>
          <a:off x="2596277" y="761436"/>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Create M</a:t>
          </a:r>
          <a:r>
            <a:rPr lang="en-IN" dirty="0"/>
            <a:t>atches</a:t>
          </a:r>
          <a:endParaRPr lang="en-IN" dirty="0"/>
        </a:p>
      </dsp:txBody>
      <dsp:txXfrm>
        <a:off x="2596277" y="761436"/>
        <a:ext cx="1072444" cy="536222"/>
      </dsp:txXfrm>
    </dsp:sp>
    <dsp:sp modelId="{C7AA80B9-0834-4294-BCB1-35EF86A85DF3}">
      <dsp:nvSpPr>
        <dsp:cNvPr id="24" name="Rectangles 23"/>
        <dsp:cNvSpPr/>
      </dsp:nvSpPr>
      <dsp:spPr bwMode="white">
        <a:xfrm>
          <a:off x="2864389" y="1522871"/>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Quick Match</a:t>
          </a:r>
          <a:endParaRPr lang="en-IN" dirty="0"/>
        </a:p>
      </dsp:txBody>
      <dsp:txXfrm>
        <a:off x="2864389" y="1522871"/>
        <a:ext cx="1072444" cy="536222"/>
      </dsp:txXfrm>
    </dsp:sp>
    <dsp:sp modelId="{094E5F1E-2E3D-4623-84BE-4C37480D3DCE}">
      <dsp:nvSpPr>
        <dsp:cNvPr id="27" name="Rectangles 26"/>
        <dsp:cNvSpPr/>
      </dsp:nvSpPr>
      <dsp:spPr bwMode="white">
        <a:xfrm>
          <a:off x="2864389" y="2284307"/>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Scheduled Matches</a:t>
          </a:r>
          <a:endParaRPr lang="en-IN" dirty="0"/>
        </a:p>
      </dsp:txBody>
      <dsp:txXfrm>
        <a:off x="2864389" y="2284307"/>
        <a:ext cx="1072444" cy="536222"/>
      </dsp:txXfrm>
    </dsp:sp>
    <dsp:sp modelId="{F7D4D721-C15E-4318-AF34-32447309A894}">
      <dsp:nvSpPr>
        <dsp:cNvPr id="30" name="Rectangles 29"/>
        <dsp:cNvSpPr/>
      </dsp:nvSpPr>
      <dsp:spPr bwMode="white">
        <a:xfrm>
          <a:off x="3893935" y="761436"/>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Manage Team</a:t>
          </a:r>
          <a:endParaRPr lang="en-IN" dirty="0"/>
        </a:p>
      </dsp:txBody>
      <dsp:txXfrm>
        <a:off x="3893935" y="761436"/>
        <a:ext cx="1072444" cy="536222"/>
      </dsp:txXfrm>
    </dsp:sp>
    <dsp:sp modelId="{3698A5E8-57A0-4F71-ACFF-ED46B3B3CEA9}">
      <dsp:nvSpPr>
        <dsp:cNvPr id="33" name="Rectangles 32"/>
        <dsp:cNvSpPr/>
      </dsp:nvSpPr>
      <dsp:spPr bwMode="white">
        <a:xfrm>
          <a:off x="4162046" y="1522871"/>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US" dirty="0"/>
            <a:t>Add </a:t>
          </a:r>
          <a:r>
            <a:rPr lang="en-IN" altLang="en-US" dirty="0"/>
            <a:t>Team</a:t>
          </a:r>
          <a:endParaRPr lang="en-IN" altLang="en-US" dirty="0"/>
        </a:p>
      </dsp:txBody>
      <dsp:txXfrm>
        <a:off x="4162046" y="1522871"/>
        <a:ext cx="1072444" cy="536222"/>
      </dsp:txXfrm>
    </dsp:sp>
    <dsp:sp modelId="{DDB26924-8458-4789-A02E-F8033EDB225E}">
      <dsp:nvSpPr>
        <dsp:cNvPr id="36" name="Rectangles 35"/>
        <dsp:cNvSpPr/>
      </dsp:nvSpPr>
      <dsp:spPr bwMode="white">
        <a:xfrm>
          <a:off x="4162046" y="2284307"/>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US" dirty="0"/>
            <a:t>View </a:t>
          </a:r>
          <a:r>
            <a:rPr lang="en-IN" altLang="en-US" dirty="0"/>
            <a:t>Team</a:t>
          </a:r>
          <a:r>
            <a:rPr lang="en-US" dirty="0"/>
            <a:t>Details</a:t>
          </a:r>
          <a:endParaRPr lang="en-IN" dirty="0"/>
        </a:p>
      </dsp:txBody>
      <dsp:txXfrm>
        <a:off x="4162046" y="2284307"/>
        <a:ext cx="1072444" cy="536222"/>
      </dsp:txXfrm>
    </dsp:sp>
    <dsp:sp modelId="{F001A6FF-9D4F-4182-B38F-065C88BE8538}">
      <dsp:nvSpPr>
        <dsp:cNvPr id="39" name="Rectangles 38"/>
        <dsp:cNvSpPr/>
      </dsp:nvSpPr>
      <dsp:spPr bwMode="white">
        <a:xfrm>
          <a:off x="4162046" y="3045742"/>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Update Team</a:t>
          </a:r>
          <a:endParaRPr lang="en-IN" dirty="0"/>
        </a:p>
      </dsp:txBody>
      <dsp:txXfrm>
        <a:off x="4162046" y="3045742"/>
        <a:ext cx="1072444" cy="536222"/>
      </dsp:txXfrm>
    </dsp:sp>
    <dsp:sp modelId="{45E2718F-3CDE-4E69-AB70-2A3D11DBF9AB}">
      <dsp:nvSpPr>
        <dsp:cNvPr id="42" name="Rectangles 41"/>
        <dsp:cNvSpPr/>
      </dsp:nvSpPr>
      <dsp:spPr bwMode="white">
        <a:xfrm>
          <a:off x="4162046" y="3807178"/>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Add Players</a:t>
          </a:r>
          <a:endParaRPr lang="en-IN" dirty="0"/>
        </a:p>
      </dsp:txBody>
      <dsp:txXfrm>
        <a:off x="4162046" y="3807178"/>
        <a:ext cx="1072444" cy="536222"/>
      </dsp:txXfrm>
    </dsp:sp>
    <dsp:sp modelId="{5F4B47C7-A73D-4FA6-BAA8-B6E7FBFC1D8E}">
      <dsp:nvSpPr>
        <dsp:cNvPr id="45" name="Rectangles 44"/>
        <dsp:cNvSpPr/>
      </dsp:nvSpPr>
      <dsp:spPr bwMode="white">
        <a:xfrm>
          <a:off x="6108533" y="761436"/>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Fantasy Section</a:t>
          </a:r>
          <a:endParaRPr lang="en-IN" dirty="0"/>
        </a:p>
      </dsp:txBody>
      <dsp:txXfrm>
        <a:off x="6108533" y="761436"/>
        <a:ext cx="1072444" cy="536222"/>
      </dsp:txXfrm>
    </dsp:sp>
    <dsp:sp modelId="{AE462E4F-5B2D-427B-BB04-7311044651D8}">
      <dsp:nvSpPr>
        <dsp:cNvPr id="48" name="Rectangles 47"/>
        <dsp:cNvSpPr/>
      </dsp:nvSpPr>
      <dsp:spPr bwMode="white">
        <a:xfrm>
          <a:off x="5459704" y="1522871"/>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Fantasy Creations</a:t>
          </a:r>
          <a:endParaRPr lang="en-IN" dirty="0"/>
        </a:p>
      </dsp:txBody>
      <dsp:txXfrm>
        <a:off x="5459704" y="1522871"/>
        <a:ext cx="1072444" cy="536222"/>
      </dsp:txXfrm>
    </dsp:sp>
    <dsp:sp modelId="{B6172918-EAAB-40D5-A812-B261D146CDD3}">
      <dsp:nvSpPr>
        <dsp:cNvPr id="51" name="Rectangles 50"/>
        <dsp:cNvSpPr/>
      </dsp:nvSpPr>
      <dsp:spPr bwMode="white">
        <a:xfrm>
          <a:off x="5727815" y="2284307"/>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Fantasy team view</a:t>
          </a:r>
          <a:endParaRPr lang="en-IN" dirty="0"/>
        </a:p>
      </dsp:txBody>
      <dsp:txXfrm>
        <a:off x="5727815" y="2284307"/>
        <a:ext cx="1072444" cy="536222"/>
      </dsp:txXfrm>
    </dsp:sp>
    <dsp:sp modelId="{E01DAD22-7C4A-4E8E-807D-834AEDB57D11}">
      <dsp:nvSpPr>
        <dsp:cNvPr id="54" name="Rectangles 53"/>
        <dsp:cNvSpPr/>
      </dsp:nvSpPr>
      <dsp:spPr bwMode="white">
        <a:xfrm>
          <a:off x="6757362" y="1522871"/>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LIve-Score Update</a:t>
          </a:r>
          <a:endParaRPr lang="en-IN" dirty="0"/>
        </a:p>
      </dsp:txBody>
      <dsp:txXfrm>
        <a:off x="6757362" y="1522871"/>
        <a:ext cx="1072444" cy="536222"/>
      </dsp:txXfrm>
    </dsp:sp>
    <dsp:sp modelId="{1E50F930-AF93-40C4-8C65-D20CF9E664C9}">
      <dsp:nvSpPr>
        <dsp:cNvPr id="57" name="Rectangles 56"/>
        <dsp:cNvSpPr/>
      </dsp:nvSpPr>
      <dsp:spPr bwMode="white">
        <a:xfrm>
          <a:off x="7025473" y="2284307"/>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Match Stats</a:t>
          </a:r>
          <a:endParaRPr lang="en-IN" dirty="0"/>
        </a:p>
      </dsp:txBody>
      <dsp:txXfrm>
        <a:off x="7025473" y="2284307"/>
        <a:ext cx="1072444" cy="536222"/>
      </dsp:txXfrm>
    </dsp:sp>
    <dsp:sp modelId="{77AE9802-1C11-497E-8A0F-D683094AFADA}">
      <dsp:nvSpPr>
        <dsp:cNvPr id="60" name="Rectangles 59"/>
        <dsp:cNvSpPr/>
      </dsp:nvSpPr>
      <dsp:spPr bwMode="white">
        <a:xfrm>
          <a:off x="7025473" y="3045742"/>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Comments Page</a:t>
          </a:r>
          <a:endParaRPr lang="en-IN" dirty="0"/>
        </a:p>
      </dsp:txBody>
      <dsp:txXfrm>
        <a:off x="7025473" y="3045742"/>
        <a:ext cx="1072444" cy="536222"/>
      </dsp:txXfrm>
    </dsp:sp>
    <dsp:sp modelId="{007B3DDB-636B-4AD3-A7D0-C02D929829CC}">
      <dsp:nvSpPr>
        <dsp:cNvPr id="63" name="Rectangles 62"/>
        <dsp:cNvSpPr/>
      </dsp:nvSpPr>
      <dsp:spPr bwMode="white">
        <a:xfrm>
          <a:off x="7025473" y="3807178"/>
          <a:ext cx="1072444" cy="536222"/>
        </a:xfrm>
        <a:prstGeom prst="rect">
          <a:avLst/>
        </a:prstGeom>
        <a:sp3d prstMaterial="plastic">
          <a:bevelT w="120900" h="88900"/>
          <a:bevelB w="88900" h="31750" prst="angle"/>
        </a:sp3d>
      </dsp:spPr>
      <dsp:style>
        <a:lnRef idx="0">
          <a:schemeClr val="lt1"/>
        </a:lnRef>
        <a:fillRef idx="3">
          <a:schemeClr val="accent1"/>
        </a:fillRef>
        <a:effectRef idx="1">
          <a:scrgbClr r="0" g="0" b="0"/>
        </a:effectRef>
        <a:fontRef idx="minor">
          <a:schemeClr val="lt1"/>
        </a:fontRef>
      </dsp:style>
      <dsp:txBody>
        <a:bodyPr vert="horz" wrap="square" lIns="8255" tIns="8255" rIns="8255" bIns="8255" anchor="ctr"/>
        <a:lstStyle>
          <a:lvl1pPr algn="ctr">
            <a:defRPr sz="1300"/>
          </a:lvl1pPr>
          <a:lvl2pPr marL="57150" indent="-57150" algn="ctr">
            <a:defRPr sz="1000"/>
          </a:lvl2pPr>
          <a:lvl3pPr marL="114300" indent="-57150" algn="ctr">
            <a:defRPr sz="1000"/>
          </a:lvl3pPr>
          <a:lvl4pPr marL="171450" indent="-57150" algn="ctr">
            <a:defRPr sz="1000"/>
          </a:lvl4pPr>
          <a:lvl5pPr marL="228600" indent="-57150" algn="ctr">
            <a:defRPr sz="1000"/>
          </a:lvl5pPr>
          <a:lvl6pPr marL="285750" indent="-57150" algn="ctr">
            <a:defRPr sz="1000"/>
          </a:lvl6pPr>
          <a:lvl7pPr marL="342900" indent="-57150" algn="ctr">
            <a:defRPr sz="1000"/>
          </a:lvl7pPr>
          <a:lvl8pPr marL="400050" indent="-57150" algn="ctr">
            <a:defRPr sz="1000"/>
          </a:lvl8pPr>
          <a:lvl9pPr marL="457200" indent="-57150" algn="ctr">
            <a:defRPr sz="1000"/>
          </a:lvl9pPr>
        </a:lstStyle>
        <a:p>
          <a:pPr lvl="0">
            <a:lnSpc>
              <a:spcPct val="100000"/>
            </a:lnSpc>
            <a:spcBef>
              <a:spcPct val="0"/>
            </a:spcBef>
            <a:spcAft>
              <a:spcPct val="35000"/>
            </a:spcAft>
          </a:pPr>
          <a:r>
            <a:rPr lang="en-IN" dirty="0"/>
            <a:t>Fantasy Leaderboard</a:t>
          </a:r>
          <a:endParaRPr lang="en-IN" dirty="0"/>
        </a:p>
      </dsp:txBody>
      <dsp:txXfrm>
        <a:off x="7025473" y="3807178"/>
        <a:ext cx="1072444" cy="536222"/>
      </dsp:txXfrm>
    </dsp:sp>
    <dsp:sp modelId="{7514CD22-F60F-4602-A20D-7DB98F9233F4}">
      <dsp:nvSpPr>
        <dsp:cNvPr id="4" name="Rectangles 3" hidden="1"/>
        <dsp:cNvSpPr/>
      </dsp:nvSpPr>
      <dsp:spPr>
        <a:xfrm>
          <a:off x="3703576" y="0"/>
          <a:ext cx="214489" cy="536222"/>
        </a:xfrm>
        <a:prstGeom prst="rect">
          <a:avLst/>
        </a:prstGeom>
      </dsp:spPr>
      <dsp:txXfrm>
        <a:off x="3703576" y="0"/>
        <a:ext cx="214489" cy="536222"/>
      </dsp:txXfrm>
    </dsp:sp>
    <dsp:sp modelId="{C143D64D-5730-416E-9B1D-8CD99F7EFCB3}">
      <dsp:nvSpPr>
        <dsp:cNvPr id="7" name="Rectangles 6" hidden="1"/>
        <dsp:cNvSpPr/>
      </dsp:nvSpPr>
      <dsp:spPr>
        <a:xfrm>
          <a:off x="1298620" y="761436"/>
          <a:ext cx="214489" cy="536222"/>
        </a:xfrm>
        <a:prstGeom prst="rect">
          <a:avLst/>
        </a:prstGeom>
      </dsp:spPr>
      <dsp:txXfrm>
        <a:off x="1298620" y="761436"/>
        <a:ext cx="214489" cy="536222"/>
      </dsp:txXfrm>
    </dsp:sp>
    <dsp:sp modelId="{07D87B3A-430C-464F-A898-5CAA250A95BB}">
      <dsp:nvSpPr>
        <dsp:cNvPr id="10" name="Rectangles 9" hidden="1"/>
        <dsp:cNvSpPr/>
      </dsp:nvSpPr>
      <dsp:spPr>
        <a:xfrm>
          <a:off x="1566731" y="1522871"/>
          <a:ext cx="214489" cy="536222"/>
        </a:xfrm>
        <a:prstGeom prst="rect">
          <a:avLst/>
        </a:prstGeom>
      </dsp:spPr>
      <dsp:txXfrm>
        <a:off x="1566731" y="1522871"/>
        <a:ext cx="214489" cy="536222"/>
      </dsp:txXfrm>
    </dsp:sp>
    <dsp:sp modelId="{54F0DCF6-02E2-4F6A-B1A5-6FA84A9FD993}">
      <dsp:nvSpPr>
        <dsp:cNvPr id="13" name="Rectangles 12" hidden="1"/>
        <dsp:cNvSpPr/>
      </dsp:nvSpPr>
      <dsp:spPr>
        <a:xfrm>
          <a:off x="1573712" y="2279861"/>
          <a:ext cx="214489" cy="536222"/>
        </a:xfrm>
        <a:prstGeom prst="rect">
          <a:avLst/>
        </a:prstGeom>
      </dsp:spPr>
      <dsp:txXfrm>
        <a:off x="1573712" y="2279861"/>
        <a:ext cx="214489" cy="536222"/>
      </dsp:txXfrm>
    </dsp:sp>
    <dsp:sp modelId="{F771B26D-59ED-4111-8128-F7DC0E4F7774}">
      <dsp:nvSpPr>
        <dsp:cNvPr id="16" name="Rectangles 15" hidden="1"/>
        <dsp:cNvSpPr/>
      </dsp:nvSpPr>
      <dsp:spPr>
        <a:xfrm>
          <a:off x="1566731" y="3045742"/>
          <a:ext cx="214489" cy="536222"/>
        </a:xfrm>
        <a:prstGeom prst="rect">
          <a:avLst/>
        </a:prstGeom>
      </dsp:spPr>
      <dsp:txXfrm>
        <a:off x="1566731" y="3045742"/>
        <a:ext cx="214489" cy="536222"/>
      </dsp:txXfrm>
    </dsp:sp>
    <dsp:sp modelId="{84CF1E1D-C59B-4DC8-99BD-C8DD84BF910D}">
      <dsp:nvSpPr>
        <dsp:cNvPr id="22" name="Rectangles 21" hidden="1"/>
        <dsp:cNvSpPr/>
      </dsp:nvSpPr>
      <dsp:spPr>
        <a:xfrm>
          <a:off x="2596277" y="761436"/>
          <a:ext cx="214489" cy="536222"/>
        </a:xfrm>
        <a:prstGeom prst="rect">
          <a:avLst/>
        </a:prstGeom>
      </dsp:spPr>
      <dsp:txXfrm>
        <a:off x="2596277" y="761436"/>
        <a:ext cx="214489" cy="536222"/>
      </dsp:txXfrm>
    </dsp:sp>
    <dsp:sp modelId="{1CC02301-15D7-4EA4-97D7-9FD4684C2678}">
      <dsp:nvSpPr>
        <dsp:cNvPr id="25" name="Rectangles 24" hidden="1"/>
        <dsp:cNvSpPr/>
      </dsp:nvSpPr>
      <dsp:spPr>
        <a:xfrm>
          <a:off x="2864389" y="1522871"/>
          <a:ext cx="214489" cy="536222"/>
        </a:xfrm>
        <a:prstGeom prst="rect">
          <a:avLst/>
        </a:prstGeom>
      </dsp:spPr>
      <dsp:txXfrm>
        <a:off x="2864389" y="1522871"/>
        <a:ext cx="214489" cy="536222"/>
      </dsp:txXfrm>
    </dsp:sp>
    <dsp:sp modelId="{32EA3408-09FF-4818-85CC-AACED8E7DE83}">
      <dsp:nvSpPr>
        <dsp:cNvPr id="28" name="Rectangles 27" hidden="1"/>
        <dsp:cNvSpPr/>
      </dsp:nvSpPr>
      <dsp:spPr>
        <a:xfrm>
          <a:off x="2864389" y="2284307"/>
          <a:ext cx="214489" cy="536222"/>
        </a:xfrm>
        <a:prstGeom prst="rect">
          <a:avLst/>
        </a:prstGeom>
      </dsp:spPr>
      <dsp:txXfrm>
        <a:off x="2864389" y="2284307"/>
        <a:ext cx="214489" cy="536222"/>
      </dsp:txXfrm>
    </dsp:sp>
    <dsp:sp modelId="{20BBE919-6A71-42E0-AEB4-F43F5F9BA2CC}">
      <dsp:nvSpPr>
        <dsp:cNvPr id="31" name="Rectangles 30" hidden="1"/>
        <dsp:cNvSpPr/>
      </dsp:nvSpPr>
      <dsp:spPr>
        <a:xfrm>
          <a:off x="3893935" y="761436"/>
          <a:ext cx="214489" cy="536222"/>
        </a:xfrm>
        <a:prstGeom prst="rect">
          <a:avLst/>
        </a:prstGeom>
      </dsp:spPr>
      <dsp:txXfrm>
        <a:off x="3893935" y="761436"/>
        <a:ext cx="214489" cy="536222"/>
      </dsp:txXfrm>
    </dsp:sp>
    <dsp:sp modelId="{32A52073-3341-48EA-95C3-E639727BDF08}">
      <dsp:nvSpPr>
        <dsp:cNvPr id="34" name="Rectangles 33" hidden="1"/>
        <dsp:cNvSpPr/>
      </dsp:nvSpPr>
      <dsp:spPr>
        <a:xfrm>
          <a:off x="4162046" y="1522871"/>
          <a:ext cx="214489" cy="536222"/>
        </a:xfrm>
        <a:prstGeom prst="rect">
          <a:avLst/>
        </a:prstGeom>
      </dsp:spPr>
      <dsp:txXfrm>
        <a:off x="4162046" y="1522871"/>
        <a:ext cx="214489" cy="536222"/>
      </dsp:txXfrm>
    </dsp:sp>
    <dsp:sp modelId="{0EC0DF1A-8A61-4088-B235-0BCE3CBDFBD5}">
      <dsp:nvSpPr>
        <dsp:cNvPr id="37" name="Rectangles 36" hidden="1"/>
        <dsp:cNvSpPr/>
      </dsp:nvSpPr>
      <dsp:spPr>
        <a:xfrm>
          <a:off x="4162046" y="2284307"/>
          <a:ext cx="214489" cy="536222"/>
        </a:xfrm>
        <a:prstGeom prst="rect">
          <a:avLst/>
        </a:prstGeom>
      </dsp:spPr>
      <dsp:txXfrm>
        <a:off x="4162046" y="2284307"/>
        <a:ext cx="214489" cy="536222"/>
      </dsp:txXfrm>
    </dsp:sp>
    <dsp:sp modelId="{70E08259-CE6F-4114-B2BE-011F65993953}">
      <dsp:nvSpPr>
        <dsp:cNvPr id="40" name="Rectangles 39" hidden="1"/>
        <dsp:cNvSpPr/>
      </dsp:nvSpPr>
      <dsp:spPr>
        <a:xfrm>
          <a:off x="4162046" y="3045742"/>
          <a:ext cx="214489" cy="536222"/>
        </a:xfrm>
        <a:prstGeom prst="rect">
          <a:avLst/>
        </a:prstGeom>
      </dsp:spPr>
      <dsp:txXfrm>
        <a:off x="4162046" y="3045742"/>
        <a:ext cx="214489" cy="536222"/>
      </dsp:txXfrm>
    </dsp:sp>
    <dsp:sp modelId="{78046202-887F-4563-A182-4394B048EAEA}">
      <dsp:nvSpPr>
        <dsp:cNvPr id="43" name="Rectangles 42" hidden="1"/>
        <dsp:cNvSpPr/>
      </dsp:nvSpPr>
      <dsp:spPr>
        <a:xfrm>
          <a:off x="4162046" y="3807178"/>
          <a:ext cx="214489" cy="536222"/>
        </a:xfrm>
        <a:prstGeom prst="rect">
          <a:avLst/>
        </a:prstGeom>
      </dsp:spPr>
      <dsp:txXfrm>
        <a:off x="4162046" y="3807178"/>
        <a:ext cx="214489" cy="536222"/>
      </dsp:txXfrm>
    </dsp:sp>
    <dsp:sp modelId="{D9BDA089-9915-4B98-A378-CAB14F164C84}">
      <dsp:nvSpPr>
        <dsp:cNvPr id="46" name="Rectangles 45" hidden="1"/>
        <dsp:cNvSpPr/>
      </dsp:nvSpPr>
      <dsp:spPr>
        <a:xfrm>
          <a:off x="6108533" y="761436"/>
          <a:ext cx="214489" cy="536222"/>
        </a:xfrm>
        <a:prstGeom prst="rect">
          <a:avLst/>
        </a:prstGeom>
      </dsp:spPr>
      <dsp:txXfrm>
        <a:off x="6108533" y="761436"/>
        <a:ext cx="214489" cy="536222"/>
      </dsp:txXfrm>
    </dsp:sp>
    <dsp:sp modelId="{65981F94-18E6-4E57-942B-6CE016FCA551}">
      <dsp:nvSpPr>
        <dsp:cNvPr id="49" name="Rectangles 48" hidden="1"/>
        <dsp:cNvSpPr/>
      </dsp:nvSpPr>
      <dsp:spPr>
        <a:xfrm>
          <a:off x="5459704" y="1522871"/>
          <a:ext cx="214489" cy="536222"/>
        </a:xfrm>
        <a:prstGeom prst="rect">
          <a:avLst/>
        </a:prstGeom>
      </dsp:spPr>
      <dsp:txXfrm>
        <a:off x="5459704" y="1522871"/>
        <a:ext cx="214489" cy="536222"/>
      </dsp:txXfrm>
    </dsp:sp>
    <dsp:sp modelId="{73F11A92-FA51-44AB-84B1-21D022B593ED}">
      <dsp:nvSpPr>
        <dsp:cNvPr id="52" name="Rectangles 51" hidden="1"/>
        <dsp:cNvSpPr/>
      </dsp:nvSpPr>
      <dsp:spPr>
        <a:xfrm>
          <a:off x="5727815" y="2284307"/>
          <a:ext cx="214489" cy="536222"/>
        </a:xfrm>
        <a:prstGeom prst="rect">
          <a:avLst/>
        </a:prstGeom>
      </dsp:spPr>
      <dsp:txXfrm>
        <a:off x="5727815" y="2284307"/>
        <a:ext cx="214489" cy="536222"/>
      </dsp:txXfrm>
    </dsp:sp>
    <dsp:sp modelId="{11A0CF93-9A78-4708-A351-259ADF615273}">
      <dsp:nvSpPr>
        <dsp:cNvPr id="55" name="Rectangles 54" hidden="1"/>
        <dsp:cNvSpPr/>
      </dsp:nvSpPr>
      <dsp:spPr>
        <a:xfrm>
          <a:off x="6757362" y="1522871"/>
          <a:ext cx="214489" cy="536222"/>
        </a:xfrm>
        <a:prstGeom prst="rect">
          <a:avLst/>
        </a:prstGeom>
      </dsp:spPr>
      <dsp:txXfrm>
        <a:off x="6757362" y="1522871"/>
        <a:ext cx="214489" cy="536222"/>
      </dsp:txXfrm>
    </dsp:sp>
    <dsp:sp modelId="{163A1D90-F311-4D0A-BE66-7887724A813D}">
      <dsp:nvSpPr>
        <dsp:cNvPr id="58" name="Rectangles 57" hidden="1"/>
        <dsp:cNvSpPr/>
      </dsp:nvSpPr>
      <dsp:spPr>
        <a:xfrm>
          <a:off x="7025473" y="2284307"/>
          <a:ext cx="214489" cy="536222"/>
        </a:xfrm>
        <a:prstGeom prst="rect">
          <a:avLst/>
        </a:prstGeom>
      </dsp:spPr>
      <dsp:txXfrm>
        <a:off x="7025473" y="2284307"/>
        <a:ext cx="214489" cy="536222"/>
      </dsp:txXfrm>
    </dsp:sp>
    <dsp:sp modelId="{68AA7B4D-1764-4B5F-8F9B-5BFB65CFB743}">
      <dsp:nvSpPr>
        <dsp:cNvPr id="61" name="Rectangles 60" hidden="1"/>
        <dsp:cNvSpPr/>
      </dsp:nvSpPr>
      <dsp:spPr>
        <a:xfrm>
          <a:off x="7025473" y="3045742"/>
          <a:ext cx="214489" cy="536222"/>
        </a:xfrm>
        <a:prstGeom prst="rect">
          <a:avLst/>
        </a:prstGeom>
      </dsp:spPr>
      <dsp:txXfrm>
        <a:off x="7025473" y="3045742"/>
        <a:ext cx="214489" cy="536222"/>
      </dsp:txXfrm>
    </dsp:sp>
    <dsp:sp modelId="{F1B3A170-5767-4930-A297-F827B7B699AC}">
      <dsp:nvSpPr>
        <dsp:cNvPr id="64" name="Rectangles 63" hidden="1"/>
        <dsp:cNvSpPr/>
      </dsp:nvSpPr>
      <dsp:spPr>
        <a:xfrm>
          <a:off x="7025473" y="3807178"/>
          <a:ext cx="214489" cy="536222"/>
        </a:xfrm>
        <a:prstGeom prst="rect">
          <a:avLst/>
        </a:prstGeom>
      </dsp:spPr>
      <dsp:txXfrm>
        <a:off x="7025473" y="3807178"/>
        <a:ext cx="214489" cy="536222"/>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rSet qsTypeId="urn:microsoft.com/office/officeart/2005/8/quickstyle/simple5"/>
        </dgm:pt>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a:t>Mepco Schlenk Engineering College (Autonomous)</a:t>
            </a:r>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A74EB7-856E-45FD-83F0-5F7C6F3E4372}" type="datetimeFigureOut">
              <a:rPr lang="en-US"/>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4886E15-F82A-4596-A46C-375C6D3981E1}" type="slidenum">
              <a:rPr/>
            </a:fld>
            <a:endParaRPr dirty="0"/>
          </a:p>
        </p:txBody>
      </p:sp>
    </p:spTree>
  </p:cSld>
  <p:clrMap bg1="lt1" tx1="dk1" bg2="lt2" tx2="dk2" accent1="accent1" accent2="accent2" accent3="accent3" accent4="accent4" accent5="accent5" accent6="accent6" hlink="hlink" folHlink="folHlink"/>
  <p:hf dt="0"/>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a:t>Mepco Schlenk Engineering College (Autonomous)</a:t>
            </a:r>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1B0E40-8125-41F8-BB6C-139D8D531A4F}" type="datetimeFigureOut">
              <a:rPr lang="en-US"/>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105DB2-FD3E-441D-8B7E-7AE83ECE27B3}" type="slidenum">
              <a:rPr/>
            </a:fld>
            <a:endParaRPr dirty="0"/>
          </a:p>
        </p:txBody>
      </p:sp>
    </p:spTree>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fld>
            <a:endParaRPr lang="en-US" dirty="0"/>
          </a:p>
        </p:txBody>
      </p:sp>
      <p:sp>
        <p:nvSpPr>
          <p:cNvPr id="5" name="Header Placeholder 4"/>
          <p:cNvSpPr>
            <a:spLocks noGrp="1"/>
          </p:cNvSpPr>
          <p:nvPr>
            <p:ph type="hdr" sz="quarter"/>
          </p:nvPr>
        </p:nvSpPr>
        <p:spPr/>
        <p:txBody>
          <a:bodyPr/>
          <a:lstStyle/>
          <a:p>
            <a:r>
              <a:rPr lang="en-US"/>
              <a:t>Mepco Schlenk Engineering College (Autonomous)</a:t>
            </a:r>
            <a:endParaRPr lang="en-US" dirty="0"/>
          </a:p>
        </p:txBody>
      </p:sp>
      <p:sp>
        <p:nvSpPr>
          <p:cNvPr id="6" name="Footer Placeholder 5"/>
          <p:cNvSpPr>
            <a:spLocks noGrp="1"/>
          </p:cNvSpPr>
          <p:nvPr>
            <p:ph type="ftr" sz="quarter" idx="4"/>
          </p:nvPr>
        </p:nvSpPr>
        <p:spPr/>
        <p:txBody>
          <a:bodyPr/>
          <a:lstStyle/>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fld>
            <a:endParaRPr lang="en-US" dirty="0"/>
          </a:p>
        </p:txBody>
      </p:sp>
      <p:sp>
        <p:nvSpPr>
          <p:cNvPr id="5" name="Header Placeholder 4"/>
          <p:cNvSpPr>
            <a:spLocks noGrp="1"/>
          </p:cNvSpPr>
          <p:nvPr>
            <p:ph type="hdr" sz="quarter"/>
          </p:nvPr>
        </p:nvSpPr>
        <p:spPr/>
        <p:txBody>
          <a:bodyPr/>
          <a:lstStyle/>
          <a:p>
            <a:r>
              <a:rPr lang="en-US"/>
              <a:t>Mepco Schlenk Engineering College (Autonomous)</a:t>
            </a:r>
            <a:endParaRPr lang="en-US" dirty="0"/>
          </a:p>
        </p:txBody>
      </p:sp>
      <p:sp>
        <p:nvSpPr>
          <p:cNvPr id="6" name="Footer Placeholder 5"/>
          <p:cNvSpPr>
            <a:spLocks noGrp="1"/>
          </p:cNvSpPr>
          <p:nvPr>
            <p:ph type="ftr" sz="quarter" idx="4"/>
          </p:nvPr>
        </p:nvSpPr>
        <p:spPr/>
        <p:txBody>
          <a:bodyPr/>
          <a:lstStyle/>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fld>
            <a:endParaRPr lang="en-US" dirty="0"/>
          </a:p>
        </p:txBody>
      </p:sp>
      <p:sp>
        <p:nvSpPr>
          <p:cNvPr id="5" name="Header Placeholder 4"/>
          <p:cNvSpPr>
            <a:spLocks noGrp="1"/>
          </p:cNvSpPr>
          <p:nvPr>
            <p:ph type="hdr" sz="quarter"/>
          </p:nvPr>
        </p:nvSpPr>
        <p:spPr/>
        <p:txBody>
          <a:bodyPr/>
          <a:lstStyle/>
          <a:p>
            <a:r>
              <a:rPr lang="en-US"/>
              <a:t>Mepco Schlenk Engineering College (Autonomous)</a:t>
            </a:r>
            <a:endParaRPr lang="en-US" dirty="0"/>
          </a:p>
        </p:txBody>
      </p:sp>
      <p:sp>
        <p:nvSpPr>
          <p:cNvPr id="6" name="Footer Placeholder 5"/>
          <p:cNvSpPr>
            <a:spLocks noGrp="1"/>
          </p:cNvSpPr>
          <p:nvPr>
            <p:ph type="ftr" sz="quarter" idx="4"/>
          </p:nvPr>
        </p:nvSpPr>
        <p:spPr/>
        <p:txBody>
          <a:bodyPr/>
          <a:lstStyle/>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fld>
            <a:endParaRPr lang="en-US" dirty="0"/>
          </a:p>
        </p:txBody>
      </p:sp>
      <p:sp>
        <p:nvSpPr>
          <p:cNvPr id="5" name="Header Placeholder 4"/>
          <p:cNvSpPr>
            <a:spLocks noGrp="1"/>
          </p:cNvSpPr>
          <p:nvPr>
            <p:ph type="hdr" sz="quarter"/>
          </p:nvPr>
        </p:nvSpPr>
        <p:spPr/>
        <p:txBody>
          <a:bodyPr/>
          <a:lstStyle/>
          <a:p>
            <a:r>
              <a:rPr lang="en-US"/>
              <a:t>Mepco Schlenk Engineering College (Autonomous)</a:t>
            </a:r>
            <a:endParaRPr lang="en-US" dirty="0"/>
          </a:p>
        </p:txBody>
      </p:sp>
      <p:sp>
        <p:nvSpPr>
          <p:cNvPr id="6" name="Footer Placeholder 5"/>
          <p:cNvSpPr>
            <a:spLocks noGrp="1"/>
          </p:cNvSpPr>
          <p:nvPr>
            <p:ph type="ftr" sz="quarter" idx="4"/>
          </p:nvPr>
        </p:nvSpPr>
        <p:spPr/>
        <p:txBody>
          <a:bodyPr/>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3600"/>
            </a:lvl1pPr>
          </a:lstStyle>
          <a:p>
            <a:r>
              <a:rPr lang="en-US" dirty="0"/>
              <a:t>Click to edit Master title style</a:t>
            </a:r>
            <a:endParaRPr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11"/>
          </p:nvPr>
        </p:nvSpPr>
        <p:spPr/>
        <p:txBody>
          <a:bodyPr/>
          <a:lstStyle/>
          <a:p>
            <a:r>
              <a:rPr lang="en-US" dirty="0"/>
              <a:t>Department of Computer Science and Engineering</a:t>
            </a:r>
            <a:endParaRPr lang="en-US" dirty="0"/>
          </a:p>
        </p:txBody>
      </p:sp>
      <p:sp>
        <p:nvSpPr>
          <p:cNvPr id="4" name="Date Placeholder 3"/>
          <p:cNvSpPr>
            <a:spLocks noGrp="1"/>
          </p:cNvSpPr>
          <p:nvPr>
            <p:ph type="dt" sz="half" idx="10"/>
          </p:nvPr>
        </p:nvSpPr>
        <p:spPr/>
        <p:txBody>
          <a:bodyPr/>
          <a:lstStyle/>
          <a:p>
            <a:fld id="{8536DF79-F004-4694-B3BB-6F9ED7280D64}"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lvl1p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11"/>
          </p:nvPr>
        </p:nvSpPr>
        <p:spPr/>
        <p:txBody>
          <a:bodyPr/>
          <a:lstStyle/>
          <a:p>
            <a:r>
              <a:rPr lang="en-US"/>
              <a:t>Department of Computer Science and Engineering</a:t>
            </a:r>
            <a:endParaRPr lang="en-US" dirty="0"/>
          </a:p>
        </p:txBody>
      </p:sp>
      <p:sp>
        <p:nvSpPr>
          <p:cNvPr id="4" name="Date Placeholder 3"/>
          <p:cNvSpPr>
            <a:spLocks noGrp="1"/>
          </p:cNvSpPr>
          <p:nvPr>
            <p:ph type="dt" sz="half" idx="10"/>
          </p:nvPr>
        </p:nvSpPr>
        <p:spPr/>
        <p:txBody>
          <a:bodyPr/>
          <a:lstStyle/>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lstStyle/>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dirty="0"/>
          </a:p>
        </p:txBody>
      </p:sp>
      <p:sp>
        <p:nvSpPr>
          <p:cNvPr id="3" name="Content Placeholder 2"/>
          <p:cNvSpPr>
            <a:spLocks noGrp="1"/>
          </p:cNvSpPr>
          <p:nvPr>
            <p:ph sz="half" idx="1"/>
          </p:nvPr>
        </p:nvSpPr>
        <p:spPr>
          <a:xfrm>
            <a:off x="1522413"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230849"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11"/>
          </p:nvPr>
        </p:nvSpPr>
        <p:spPr/>
        <p:txBody>
          <a:bodyPr/>
          <a:lstStyle/>
          <a:p>
            <a:r>
              <a:rPr lang="en-US"/>
              <a:t>Department of Computer Science and Engineering</a:t>
            </a:r>
            <a:endParaRPr lang="en-US" dirty="0"/>
          </a:p>
        </p:txBody>
      </p:sp>
      <p:sp>
        <p:nvSpPr>
          <p:cNvPr id="5" name="Date Placeholder 4"/>
          <p:cNvSpPr>
            <a:spLocks noGrp="1"/>
          </p:cNvSpPr>
          <p:nvPr>
            <p:ph type="dt" sz="half" idx="10"/>
          </p:nvPr>
        </p:nvSpPr>
        <p:spPr/>
        <p:txBody>
          <a:bodyPr/>
          <a:lstStyle/>
          <a:p>
            <a:fld id="{9A3861B3-6D15-47C0-9187-2134B66709E8}" type="datetime3">
              <a:rPr lang="en-US" smtClean="0"/>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1522413"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522413"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246814"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246814"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Footer Placeholder 7"/>
          <p:cNvSpPr>
            <a:spLocks noGrp="1"/>
          </p:cNvSpPr>
          <p:nvPr>
            <p:ph type="ftr" sz="quarter" idx="11"/>
          </p:nvPr>
        </p:nvSpPr>
        <p:spPr/>
        <p:txBody>
          <a:bodyPr/>
          <a:lstStyle/>
          <a:p>
            <a:r>
              <a:rPr lang="en-US"/>
              <a:t>Department of Computer Science and Engineering</a:t>
            </a:r>
            <a:endParaRPr lang="en-US" dirty="0"/>
          </a:p>
        </p:txBody>
      </p:sp>
      <p:sp>
        <p:nvSpPr>
          <p:cNvPr id="7" name="Date Placeholder 6"/>
          <p:cNvSpPr>
            <a:spLocks noGrp="1"/>
          </p:cNvSpPr>
          <p:nvPr>
            <p:ph type="dt" sz="half" idx="10"/>
          </p:nvPr>
        </p:nvSpPr>
        <p:spPr/>
        <p:txBody>
          <a:bodyPr/>
          <a:lstStyle/>
          <a:p>
            <a:fld id="{72029B7E-84C3-45F6-9DDC-511699835C17}" type="datetime3">
              <a:rPr lang="en-US" smtClean="0"/>
            </a:fld>
            <a:endParaRPr lang="en-US" dirty="0"/>
          </a:p>
        </p:txBody>
      </p:sp>
      <p:sp>
        <p:nvSpPr>
          <p:cNvPr id="9" name="Slide Number Placeholder 8"/>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4" name="Footer Placeholder 3"/>
          <p:cNvSpPr>
            <a:spLocks noGrp="1"/>
          </p:cNvSpPr>
          <p:nvPr>
            <p:ph type="ftr" sz="quarter" idx="11"/>
          </p:nvPr>
        </p:nvSpPr>
        <p:spPr/>
        <p:txBody>
          <a:bodyPr/>
          <a:lstStyle/>
          <a:p>
            <a:r>
              <a:rPr lang="en-US"/>
              <a:t>Department of Computer Science and Engineering</a:t>
            </a:r>
            <a:endParaRPr lang="en-US" dirty="0"/>
          </a:p>
        </p:txBody>
      </p:sp>
      <p:sp>
        <p:nvSpPr>
          <p:cNvPr id="3" name="Date Placeholder 2"/>
          <p:cNvSpPr>
            <a:spLocks noGrp="1"/>
          </p:cNvSpPr>
          <p:nvPr>
            <p:ph type="dt" sz="half" idx="10"/>
          </p:nvPr>
        </p:nvSpPr>
        <p:spPr/>
        <p:txBody>
          <a:bodyPr/>
          <a:lstStyle/>
          <a:p>
            <a:fld id="{DD86C3A9-175F-4D2E-8A46-E04C728F3EC4}" type="datetime3">
              <a:rPr lang="en-US" smtClean="0"/>
            </a:fld>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6" name="bottom graphic"/>
          <p:cNvGrpSpPr/>
          <p:nvPr userDrawn="1"/>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3" name="Footer Placeholder 2"/>
          <p:cNvSpPr>
            <a:spLocks noGrp="1"/>
          </p:cNvSpPr>
          <p:nvPr>
            <p:ph type="ftr" sz="quarter" idx="11"/>
          </p:nvPr>
        </p:nvSpPr>
        <p:spPr/>
        <p:txBody>
          <a:bodyPr/>
          <a:lstStyle/>
          <a:p>
            <a:r>
              <a:rPr lang="en-US"/>
              <a:t>Department of Computer Science and Engineering</a:t>
            </a:r>
            <a:endParaRPr lang="en-US" dirty="0"/>
          </a:p>
        </p:txBody>
      </p:sp>
      <p:sp>
        <p:nvSpPr>
          <p:cNvPr id="2" name="Date Placeholder 1"/>
          <p:cNvSpPr>
            <a:spLocks noGrp="1"/>
          </p:cNvSpPr>
          <p:nvPr>
            <p:ph type="dt" sz="half" idx="10"/>
          </p:nvPr>
        </p:nvSpPr>
        <p:spPr/>
        <p:txBody>
          <a:bodyPr/>
          <a:lstStyle/>
          <a:p>
            <a:fld id="{4FC911FA-5AEB-4B93-ACC5-30E839B0B7C4}" type="datetime3">
              <a:rPr lang="en-US" smtClean="0"/>
            </a:fld>
            <a:endParaRPr lang="en-US" dirty="0"/>
          </a:p>
        </p:txBody>
      </p:sp>
      <p:sp>
        <p:nvSpPr>
          <p:cNvPr id="4" name="Slide Number Placeholder 3"/>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1"/>
            </a:lvl1pPr>
          </a:lstStyle>
          <a:p>
            <a:r>
              <a:rPr lang="en-US"/>
              <a:t>Click to edit Master title style</a:t>
            </a:r>
            <a:endParaRPr lang="en-US"/>
          </a:p>
        </p:txBody>
      </p:sp>
      <p:sp>
        <p:nvSpPr>
          <p:cNvPr id="3" name="Content Placeholder 2"/>
          <p:cNvSpPr>
            <a:spLocks noGrp="1"/>
          </p:cNvSpPr>
          <p:nvPr>
            <p:ph idx="1"/>
          </p:nvPr>
        </p:nvSpPr>
        <p:spPr>
          <a:xfrm>
            <a:off x="1491930" y="1293495"/>
            <a:ext cx="5577840" cy="402336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7923214" y="3536829"/>
            <a:ext cx="3124200" cy="1797169"/>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6" name="Footer Placeholder 5"/>
          <p:cNvSpPr>
            <a:spLocks noGrp="1"/>
          </p:cNvSpPr>
          <p:nvPr>
            <p:ph type="ftr" sz="quarter" idx="11"/>
          </p:nvPr>
        </p:nvSpPr>
        <p:spPr/>
        <p:txBody>
          <a:bodyPr/>
          <a:lstStyle/>
          <a:p>
            <a:r>
              <a:rPr lang="en-US"/>
              <a:t>Department of Computer Science and Engineering</a:t>
            </a:r>
            <a:endParaRPr lang="en-US" dirty="0"/>
          </a:p>
        </p:txBody>
      </p:sp>
      <p:sp>
        <p:nvSpPr>
          <p:cNvPr id="5" name="Date Placeholder 4"/>
          <p:cNvSpPr>
            <a:spLocks noGrp="1"/>
          </p:cNvSpPr>
          <p:nvPr>
            <p:ph type="dt" sz="half" idx="10"/>
          </p:nvPr>
        </p:nvSpPr>
        <p:spPr/>
        <p:txBody>
          <a:bodyPr/>
          <a:lstStyle/>
          <a:p>
            <a:fld id="{4EE0E5A0-8500-4FFD-B5C1-386427F0413C}" type="datetime3">
              <a:rPr lang="en-US" smtClean="0"/>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0"/>
            </a:lvl1pPr>
          </a:lstStyle>
          <a:p>
            <a:r>
              <a:rPr lang="en-US"/>
              <a:t>Click to edit Master title style</a:t>
            </a:r>
            <a:endParaRPr lang="en-US"/>
          </a:p>
        </p:txBody>
      </p:sp>
      <p:sp>
        <p:nvSpPr>
          <p:cNvPr id="3" name="Picture Placeholder 2" descr="An empty placeholder to add an image. Click on the placeholder and select the image that you wish to add"/>
          <p:cNvSpPr>
            <a:spLocks noGrp="1"/>
          </p:cNvSpPr>
          <p:nvPr>
            <p:ph type="pic" idx="1"/>
          </p:nvPr>
        </p:nvSpPr>
        <p:spPr>
          <a:xfrm>
            <a:off x="1400490" y="1202055"/>
            <a:ext cx="5760720" cy="4206240"/>
          </a:xfrm>
          <a:solidFill>
            <a:schemeClr val="bg1">
              <a:lumMod val="95000"/>
            </a:schemeClr>
          </a:solidFill>
        </p:spPr>
        <p:txBody>
          <a:bodyPr tIns="914400">
            <a:normAutofit/>
          </a:bodyPr>
          <a:lstStyle>
            <a:lvl1pPr marL="0" indent="0" algn="ctr">
              <a:spcBef>
                <a:spcPts val="0"/>
              </a:spcBef>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7923214" y="3536829"/>
            <a:ext cx="3124200" cy="1797171"/>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6" name="Footer Placeholder 5"/>
          <p:cNvSpPr>
            <a:spLocks noGrp="1"/>
          </p:cNvSpPr>
          <p:nvPr>
            <p:ph type="ftr" sz="quarter" idx="11"/>
          </p:nvPr>
        </p:nvSpPr>
        <p:spPr/>
        <p:txBody>
          <a:bodyPr/>
          <a:lstStyle/>
          <a:p>
            <a:r>
              <a:rPr lang="en-US"/>
              <a:t>Department of Computer Science and Engineering</a:t>
            </a:r>
            <a:endParaRPr lang="en-US" dirty="0"/>
          </a:p>
        </p:txBody>
      </p:sp>
      <p:sp>
        <p:nvSpPr>
          <p:cNvPr id="5" name="Date Placeholder 4"/>
          <p:cNvSpPr>
            <a:spLocks noGrp="1"/>
          </p:cNvSpPr>
          <p:nvPr>
            <p:ph type="dt" sz="half" idx="10"/>
          </p:nvPr>
        </p:nvSpPr>
        <p:spPr/>
        <p:txBody>
          <a:bodyPr/>
          <a:lstStyle/>
          <a:p>
            <a:fld id="{5EC20BE2-65A0-43D6-8774-9C0E7C9AE259}" type="datetime3">
              <a:rPr lang="en-US" smtClean="0"/>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a:lvl8pPr>
            <a:lvl9pPr>
              <a:defRPr/>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Footer Placeholder 4"/>
          <p:cNvSpPr>
            <a:spLocks noGrp="1"/>
          </p:cNvSpPr>
          <p:nvPr>
            <p:ph type="ftr" sz="quarter" idx="11"/>
          </p:nvPr>
        </p:nvSpPr>
        <p:spPr/>
        <p:txBody>
          <a:bodyPr/>
          <a:lstStyle/>
          <a:p>
            <a:r>
              <a:rPr lang="en-US"/>
              <a:t>Department of Computer Science and Engineering</a:t>
            </a:r>
            <a:endParaRPr lang="en-US" dirty="0"/>
          </a:p>
        </p:txBody>
      </p:sp>
      <p:sp>
        <p:nvSpPr>
          <p:cNvPr id="4" name="Date Placeholder 3"/>
          <p:cNvSpPr>
            <a:spLocks noGrp="1"/>
          </p:cNvSpPr>
          <p:nvPr>
            <p:ph type="dt" sz="half" idx="10"/>
          </p:nvPr>
        </p:nvSpPr>
        <p:spPr/>
        <p:txBody>
          <a:bodyPr/>
          <a:lstStyle/>
          <a:p>
            <a:fld id="{BFCED098-55CF-430F-8F4D-79DAA5CB59AC}"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94507" y="609600"/>
            <a:ext cx="1143001" cy="541020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1522413" y="609600"/>
            <a:ext cx="7696198" cy="5410200"/>
          </a:xfrm>
        </p:spPr>
        <p:txBody>
          <a:bodyPr vert="eaVert"/>
          <a:lstStyle>
            <a:lvl5pPr>
              <a:defRPr/>
            </a:lvl5pPr>
            <a:lvl6pPr>
              <a:defRPr/>
            </a:lvl6pPr>
            <a:lvl7pPr>
              <a:defRPr/>
            </a:lvl7pPr>
            <a:lvl8pPr>
              <a:defRPr/>
            </a:lvl8pPr>
            <a:lvl9pPr>
              <a:defRPr/>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Footer Placeholder 4"/>
          <p:cNvSpPr>
            <a:spLocks noGrp="1"/>
          </p:cNvSpPr>
          <p:nvPr>
            <p:ph type="ftr" sz="quarter" idx="11"/>
          </p:nvPr>
        </p:nvSpPr>
        <p:spPr/>
        <p:txBody>
          <a:bodyPr/>
          <a:lstStyle/>
          <a:p>
            <a:r>
              <a:rPr lang="en-US"/>
              <a:t>Department of Computer Science and Engineering</a:t>
            </a:r>
            <a:endParaRPr lang="en-US" dirty="0"/>
          </a:p>
        </p:txBody>
      </p:sp>
      <p:sp>
        <p:nvSpPr>
          <p:cNvPr id="4" name="Date Placeholder 3"/>
          <p:cNvSpPr>
            <a:spLocks noGrp="1"/>
          </p:cNvSpPr>
          <p:nvPr>
            <p:ph type="dt" sz="half" idx="10"/>
          </p:nvPr>
        </p:nvSpPr>
        <p:spPr/>
        <p:txBody>
          <a:bodyPr/>
          <a:lstStyle/>
          <a:p>
            <a:fld id="{31584B2C-ED80-4DF7-B970-8778EE7D8A9F}"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1.pn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4" name="bottom graphic"/>
          <p:cNvGrpSpPr/>
          <p:nvPr/>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grpSp>
        <p:nvGrpSpPr>
          <p:cNvPr id="10" name="top graphic"/>
          <p:cNvGrpSpPr/>
          <p:nvPr/>
        </p:nvGrpSpPr>
        <p:grpSpPr>
          <a:xfrm>
            <a:off x="1279" y="0"/>
            <a:ext cx="12188952" cy="320040"/>
            <a:chOff x="1279" y="0"/>
            <a:chExt cx="12188952" cy="320040"/>
          </a:xfrm>
        </p:grpSpPr>
        <p:sp>
          <p:nvSpPr>
            <p:cNvPr id="11" name="Rectangle 10"/>
            <p:cNvSpPr/>
            <p:nvPr/>
          </p:nvSpPr>
          <p:spPr>
            <a:xfrm>
              <a:off x="1279" y="0"/>
              <a:ext cx="12188952" cy="17023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2" name="Rectangle 11"/>
            <p:cNvSpPr/>
            <p:nvPr/>
          </p:nvSpPr>
          <p:spPr>
            <a:xfrm>
              <a:off x="1279" y="170234"/>
              <a:ext cx="12188952" cy="1498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3" name="Rectangle 12"/>
            <p:cNvSpPr/>
            <p:nvPr/>
          </p:nvSpPr>
          <p:spPr>
            <a:xfrm>
              <a:off x="1279" y="231421"/>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Placeholder 1"/>
          <p:cNvSpPr>
            <a:spLocks noGrp="1"/>
          </p:cNvSpPr>
          <p:nvPr>
            <p:ph type="title"/>
          </p:nvPr>
        </p:nvSpPr>
        <p:spPr>
          <a:xfrm>
            <a:off x="1522876" y="609600"/>
            <a:ext cx="9143538" cy="1066800"/>
          </a:xfrm>
          <a:prstGeom prst="rect">
            <a:avLst/>
          </a:prstGeom>
        </p:spPr>
        <p:txBody>
          <a:bodyPr vert="horz" lIns="91440" tIns="45720" rIns="91440" bIns="45720" rtlCol="0" anchor="b">
            <a:normAutofit/>
          </a:bodyPr>
          <a:lstStyle/>
          <a:p>
            <a:r>
              <a:rPr lang="en-US" dirty="0"/>
              <a:t>Click to edit Master title style</a:t>
            </a:r>
            <a:endParaRPr dirty="0"/>
          </a:p>
        </p:txBody>
      </p:sp>
      <p:sp>
        <p:nvSpPr>
          <p:cNvPr id="3" name="Text Placeholder 2"/>
          <p:cNvSpPr>
            <a:spLocks noGrp="1"/>
          </p:cNvSpPr>
          <p:nvPr>
            <p:ph type="body" idx="1"/>
          </p:nvPr>
        </p:nvSpPr>
        <p:spPr>
          <a:xfrm>
            <a:off x="1522876" y="1905000"/>
            <a:ext cx="9143538" cy="3697465"/>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dirty="0"/>
          </a:p>
        </p:txBody>
      </p:sp>
      <p:sp>
        <p:nvSpPr>
          <p:cNvPr id="5" name="Footer Placeholder 4"/>
          <p:cNvSpPr>
            <a:spLocks noGrp="1"/>
          </p:cNvSpPr>
          <p:nvPr>
            <p:ph type="ftr" sz="quarter" idx="3"/>
          </p:nvPr>
        </p:nvSpPr>
        <p:spPr bwMode="auto">
          <a:xfrm>
            <a:off x="1505139" y="6483444"/>
            <a:ext cx="5667033" cy="286270"/>
          </a:xfrm>
          <a:prstGeom prst="rect">
            <a:avLst/>
          </a:prstGeom>
        </p:spPr>
        <p:txBody>
          <a:bodyPr vert="horz" lIns="91440" tIns="45720" rIns="91440" bIns="45720" rtlCol="0" anchor="ctr"/>
          <a:lstStyle>
            <a:lvl1pPr algn="l">
              <a:defRPr sz="1800" b="1" cap="none" spc="0" baseline="0">
                <a:ln w="0"/>
                <a:solidFill>
                  <a:schemeClr val="accent3">
                    <a:lumMod val="60000"/>
                    <a:lumOff val="40000"/>
                  </a:schemeClr>
                </a:solidFill>
                <a:effectLst>
                  <a:outerShdw blurRad="38100" dist="19050" dir="2700000" algn="tl" rotWithShape="0">
                    <a:schemeClr val="dk1">
                      <a:alpha val="40000"/>
                    </a:schemeClr>
                  </a:outerShdw>
                </a:effectLst>
                <a:latin typeface="Berlin Sans FB Demi" panose="020E0802020502020306" pitchFamily="34" charset="0"/>
              </a:defRPr>
            </a:lvl1pPr>
          </a:lstStyle>
          <a:p>
            <a:r>
              <a:rPr lang="en-US" dirty="0"/>
              <a:t>Department of Computer Science and Engineering</a:t>
            </a:r>
            <a:endParaRPr lang="en-US" dirty="0"/>
          </a:p>
        </p:txBody>
      </p:sp>
      <p:sp>
        <p:nvSpPr>
          <p:cNvPr id="4" name="Date Placeholder 3"/>
          <p:cNvSpPr>
            <a:spLocks noGrp="1"/>
          </p:cNvSpPr>
          <p:nvPr>
            <p:ph type="dt" sz="half" idx="2"/>
          </p:nvPr>
        </p:nvSpPr>
        <p:spPr bwMode="auto">
          <a:xfrm>
            <a:off x="7591667" y="6497444"/>
            <a:ext cx="1715405" cy="286270"/>
          </a:xfrm>
          <a:prstGeom prst="rect">
            <a:avLst/>
          </a:prstGeom>
        </p:spPr>
        <p:txBody>
          <a:bodyPr vert="horz" lIns="91440" tIns="45720" rIns="91440" bIns="45720" rtlCol="0" anchor="ctr"/>
          <a:lstStyle>
            <a:lvl1pPr algn="r">
              <a:defRPr sz="1400" b="1" cap="none" spc="0">
                <a:ln w="0"/>
                <a:solidFill>
                  <a:schemeClr val="accent4">
                    <a:lumMod val="60000"/>
                    <a:lumOff val="40000"/>
                  </a:schemeClr>
                </a:solidFill>
                <a:effectLst>
                  <a:outerShdw blurRad="38100" dist="25400" dir="5400000" algn="ctr" rotWithShape="0">
                    <a:srgbClr val="6E747A">
                      <a:alpha val="43000"/>
                    </a:srgbClr>
                  </a:outerShdw>
                </a:effectLst>
              </a:defRPr>
            </a:lvl1pPr>
          </a:lstStyle>
          <a:p>
            <a:fld id="{56AE12B1-169C-4C99-94FF-FEC9068B35A0}" type="datetime3">
              <a:rPr lang="en-US" smtClean="0"/>
            </a:fld>
            <a:endParaRPr lang="en-US" dirty="0"/>
          </a:p>
        </p:txBody>
      </p:sp>
      <p:sp>
        <p:nvSpPr>
          <p:cNvPr id="6" name="Slide Number Placeholder 5"/>
          <p:cNvSpPr>
            <a:spLocks noGrp="1"/>
          </p:cNvSpPr>
          <p:nvPr>
            <p:ph type="sldNum" sz="quarter" idx="4"/>
          </p:nvPr>
        </p:nvSpPr>
        <p:spPr bwMode="auto">
          <a:xfrm>
            <a:off x="9724208" y="6526279"/>
            <a:ext cx="936319" cy="228600"/>
          </a:xfrm>
          <a:prstGeom prst="rect">
            <a:avLst/>
          </a:prstGeom>
        </p:spPr>
        <p:txBody>
          <a:bodyPr vert="horz" lIns="91440" tIns="45720" rIns="91440" bIns="45720" rtlCol="0" anchor="ctr"/>
          <a:lstStyle>
            <a:lvl1pPr algn="r">
              <a:defRPr lang="en-US" sz="1400" b="1" kern="1200" cap="none" spc="0" smtClean="0">
                <a:ln w="0"/>
                <a:solidFill>
                  <a:schemeClr val="accent4">
                    <a:lumMod val="60000"/>
                    <a:lumOff val="40000"/>
                  </a:schemeClr>
                </a:solidFill>
                <a:effectLst>
                  <a:outerShdw blurRad="38100" dist="25400" dir="5400000" algn="ctr" rotWithShape="0">
                    <a:srgbClr val="6E747A">
                      <a:alpha val="43000"/>
                    </a:srgbClr>
                  </a:outerShdw>
                </a:effectLst>
                <a:latin typeface="+mn-lt"/>
                <a:ea typeface="+mn-ea"/>
                <a:cs typeface="+mn-cs"/>
              </a:defRPr>
            </a:lvl1pPr>
          </a:lstStyle>
          <a:p>
            <a:fld id="{DF28FB93-0A08-4E7D-8E63-9EFA29F1E093}" type="slidenum">
              <a:rPr lang="en-US" smtClean="0"/>
            </a:fld>
            <a:endParaRPr lang="en-US" dirty="0"/>
          </a:p>
        </p:txBody>
      </p:sp>
      <p:graphicFrame>
        <p:nvGraphicFramePr>
          <p:cNvPr id="18" name="Table 17"/>
          <p:cNvGraphicFramePr>
            <a:graphicFrameLocks noGrp="1"/>
          </p:cNvGraphicFramePr>
          <p:nvPr userDrawn="1"/>
        </p:nvGraphicFramePr>
        <p:xfrm>
          <a:off x="0" y="6471"/>
          <a:ext cx="12187546" cy="472440"/>
        </p:xfrm>
        <a:graphic>
          <a:graphicData uri="http://schemas.openxmlformats.org/drawingml/2006/table">
            <a:tbl>
              <a:tblPr firstRow="1" bandRow="1">
                <a:tableStyleId>{3B4B98B0-60AC-42C2-AFA5-B58CD77FA1E5}</a:tableStyleId>
              </a:tblPr>
              <a:tblGrid>
                <a:gridCol w="12187546"/>
              </a:tblGrid>
              <a:tr h="370840">
                <a:tc>
                  <a:txBody>
                    <a:bodyPr/>
                    <a:lstStyle/>
                    <a:p>
                      <a:pPr algn="ctr"/>
                      <a:r>
                        <a:rPr lang="en-IN" sz="2500" b="1" cap="none" spc="0" dirty="0">
                          <a:ln w="0"/>
                          <a:solidFill>
                            <a:schemeClr val="accent3"/>
                          </a:solidFill>
                          <a:effectLst>
                            <a:outerShdw blurRad="38100" dist="25400" dir="5400000" algn="ctr" rotWithShape="0">
                              <a:srgbClr val="6E747A">
                                <a:alpha val="43000"/>
                              </a:srgbClr>
                            </a:outerShdw>
                          </a:effectLst>
                          <a:latin typeface="Comic Sans MS" panose="030F0702030302020204" pitchFamily="66" charset="0"/>
                        </a:rPr>
                        <a:t>Mepco Schlenk Engineering College (Autonomous), Sivakasi</a:t>
                      </a:r>
                      <a:endParaRPr lang="en-US" sz="2500" b="1" dirty="0">
                        <a:solidFill>
                          <a:schemeClr val="accent3"/>
                        </a:solidFill>
                        <a:latin typeface="Comic Sans MS" panose="030F0702030302020204" pitchFamily="66" charset="0"/>
                      </a:endParaRPr>
                    </a:p>
                  </a:txBody>
                  <a:tcPr>
                    <a:solidFill>
                      <a:schemeClr val="tx2">
                        <a:lumMod val="50000"/>
                      </a:schemeClr>
                    </a:solidFill>
                  </a:tcPr>
                </a:tc>
              </a:tr>
            </a:tbl>
          </a:graphicData>
        </a:graphic>
      </p:graphicFrame>
      <p:sp>
        <p:nvSpPr>
          <p:cNvPr id="20" name="Oval 19"/>
          <p:cNvSpPr/>
          <p:nvPr userDrawn="1"/>
        </p:nvSpPr>
        <p:spPr>
          <a:xfrm>
            <a:off x="11134972" y="116632"/>
            <a:ext cx="875599" cy="88124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pic>
        <p:nvPicPr>
          <p:cNvPr id="21" name="Picture 20"/>
          <p:cNvPicPr>
            <a:picLocks noChangeAspect="1"/>
          </p:cNvPicPr>
          <p:nvPr userDrawn="1"/>
        </p:nvPicPr>
        <p:blipFill>
          <a:blip r:embed="rId11"/>
          <a:stretch>
            <a:fillRect/>
          </a:stretch>
        </p:blipFill>
        <p:spPr>
          <a:xfrm>
            <a:off x="11134972" y="130397"/>
            <a:ext cx="875599" cy="85371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p:txStyles>
    <p:titleStyle>
      <a:lvl1pPr algn="ctr" defTabSz="914400" rtl="0" eaLnBrk="1" latinLnBrk="0" hangingPunct="1">
        <a:lnSpc>
          <a:spcPct val="90000"/>
        </a:lnSpc>
        <a:spcBef>
          <a:spcPct val="0"/>
        </a:spcBef>
        <a:buNone/>
        <a:defRPr sz="3600" b="1" kern="1200">
          <a:solidFill>
            <a:schemeClr val="accent1">
              <a:lumMod val="50000"/>
            </a:schemeClr>
          </a:solidFill>
          <a:latin typeface="Times New Roman" panose="02020603050405020304" pitchFamily="18" charset="0"/>
          <a:ea typeface="+mj-ea"/>
          <a:cs typeface="Times New Roman" panose="02020603050405020304" pitchFamily="18" charset="0"/>
        </a:defRPr>
      </a:lvl1pPr>
    </p:titleStyle>
    <p:bodyStyle>
      <a:lvl1pPr marL="274320" indent="-274320" algn="l" defTabSz="914400" rtl="0" eaLnBrk="1" latinLnBrk="0" hangingPunct="1">
        <a:lnSpc>
          <a:spcPct val="90000"/>
        </a:lnSpc>
        <a:spcBef>
          <a:spcPts val="1800"/>
        </a:spcBef>
        <a:buClr>
          <a:schemeClr val="tx1"/>
        </a:buClr>
        <a:buSzPct val="80000"/>
        <a:buFont typeface="Wingdings" panose="05000000000000000000" pitchFamily="2" charset="2"/>
        <a:buChar char="§"/>
        <a:defRPr sz="2400" kern="1200">
          <a:solidFill>
            <a:schemeClr val="tx1"/>
          </a:solidFill>
          <a:latin typeface="Times New Roman" panose="02020603050405020304" pitchFamily="18" charset="0"/>
          <a:ea typeface="+mn-ea"/>
          <a:cs typeface="Times New Roman" panose="02020603050405020304" pitchFamily="18" charset="0"/>
        </a:defRPr>
      </a:lvl1pPr>
      <a:lvl2pPr marL="548640" indent="-228600" algn="l" defTabSz="914400" rtl="0" eaLnBrk="1" latinLnBrk="0" hangingPunct="1">
        <a:lnSpc>
          <a:spcPct val="90000"/>
        </a:lnSpc>
        <a:spcBef>
          <a:spcPts val="1000"/>
        </a:spcBef>
        <a:buClr>
          <a:schemeClr val="tx1"/>
        </a:buClr>
        <a:buSzPct val="100000"/>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2pPr>
      <a:lvl3pPr marL="822960" indent="-228600" algn="l" defTabSz="914400" rtl="0" eaLnBrk="1" latinLnBrk="0" hangingPunct="1">
        <a:lnSpc>
          <a:spcPct val="90000"/>
        </a:lnSpc>
        <a:spcBef>
          <a:spcPts val="800"/>
        </a:spcBef>
        <a:buClr>
          <a:schemeClr val="tx1"/>
        </a:buClr>
        <a:buSzPct val="80000"/>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097280" indent="-228600" algn="l" defTabSz="914400" rtl="0" eaLnBrk="1" latinLnBrk="0" hangingPunct="1">
        <a:lnSpc>
          <a:spcPct val="90000"/>
        </a:lnSpc>
        <a:spcBef>
          <a:spcPts val="800"/>
        </a:spcBef>
        <a:buClr>
          <a:schemeClr val="tx1"/>
        </a:buClr>
        <a:buSzPct val="100000"/>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4pPr>
      <a:lvl5pPr marL="1325880" indent="-228600" algn="l" defTabSz="914400" rtl="0" eaLnBrk="1" latinLnBrk="0" hangingPunct="1">
        <a:lnSpc>
          <a:spcPct val="90000"/>
        </a:lnSpc>
        <a:spcBef>
          <a:spcPts val="800"/>
        </a:spcBef>
        <a:buClr>
          <a:schemeClr val="tx1"/>
        </a:buClr>
        <a:buSzPct val="80000"/>
        <a:buFont typeface="Wingdings" panose="05000000000000000000" pitchFamily="2" charset="2"/>
        <a:buChar char="§"/>
        <a:defRPr sz="1600" kern="1200">
          <a:solidFill>
            <a:schemeClr val="tx1"/>
          </a:solidFill>
          <a:latin typeface="Times New Roman" panose="02020603050405020304" pitchFamily="18" charset="0"/>
          <a:ea typeface="+mn-ea"/>
          <a:cs typeface="Times New Roman" panose="02020603050405020304" pitchFamily="18" charset="0"/>
        </a:defRPr>
      </a:lvl5pPr>
      <a:lvl6pPr marL="1554480" indent="-228600" algn="l" defTabSz="914400" rtl="0" eaLnBrk="1" latinLnBrk="0" hangingPunct="1">
        <a:lnSpc>
          <a:spcPct val="90000"/>
        </a:lnSpc>
        <a:spcBef>
          <a:spcPts val="800"/>
        </a:spcBef>
        <a:buClr>
          <a:schemeClr val="tx1"/>
        </a:buClr>
        <a:buSzPct val="100000"/>
        <a:buFont typeface="Arial" panose="020B0604020202020204"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anose="05000000000000000000"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anose="020B0604020202020204"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0.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2027312"/>
          </a:xfrm>
        </p:spPr>
        <p:txBody>
          <a:bodyPr/>
          <a:lstStyle/>
          <a:p>
            <a:pPr algn="ctr"/>
            <a:r>
              <a:rPr lang="en-US" altLang="en-IN" b="1" dirty="0"/>
              <a:t>FANTASY CRICKET APPLICATION</a:t>
            </a:r>
            <a:endParaRPr lang="en-US" altLang="en-IN" b="1" dirty="0"/>
          </a:p>
        </p:txBody>
      </p:sp>
      <p:sp>
        <p:nvSpPr>
          <p:cNvPr id="3" name="Content Placeholder 2"/>
          <p:cNvSpPr>
            <a:spLocks noGrp="1"/>
          </p:cNvSpPr>
          <p:nvPr>
            <p:ph sz="half" idx="1"/>
          </p:nvPr>
        </p:nvSpPr>
        <p:spPr>
          <a:xfrm>
            <a:off x="1522413" y="3429000"/>
            <a:ext cx="4435564" cy="2564920"/>
          </a:xfrm>
        </p:spPr>
        <p:txBody>
          <a:bodyPr>
            <a:normAutofit/>
          </a:bodyPr>
          <a:lstStyle/>
          <a:p>
            <a:pPr marL="0" indent="0">
              <a:spcBef>
                <a:spcPts val="600"/>
              </a:spcBef>
              <a:buNone/>
            </a:pPr>
            <a:r>
              <a:rPr lang="en-IN" b="1" dirty="0"/>
              <a:t>Guided By,</a:t>
            </a:r>
            <a:endParaRPr lang="en-IN" b="1" dirty="0"/>
          </a:p>
          <a:p>
            <a:pPr marL="0" indent="0">
              <a:spcBef>
                <a:spcPts val="600"/>
              </a:spcBef>
              <a:buNone/>
            </a:pPr>
            <a:r>
              <a:rPr lang="en-IN" b="1" dirty="0"/>
              <a:t>Mrs. G. Priyanka, AP(</a:t>
            </a:r>
            <a:r>
              <a:rPr lang="en-IN" b="1" dirty="0" err="1"/>
              <a:t>Sl.Gr</a:t>
            </a:r>
            <a:r>
              <a:rPr lang="en-IN" b="1" dirty="0"/>
              <a:t>.)</a:t>
            </a:r>
            <a:endParaRPr lang="en-IN" b="1" dirty="0"/>
          </a:p>
          <a:p>
            <a:pPr marL="0" indent="0">
              <a:spcBef>
                <a:spcPts val="600"/>
              </a:spcBef>
              <a:buNone/>
            </a:pPr>
            <a:r>
              <a:rPr lang="en-IN" b="1" dirty="0"/>
              <a:t>Dr. </a:t>
            </a:r>
            <a:r>
              <a:rPr lang="en-IN" b="1" dirty="0" err="1"/>
              <a:t>N.Kavitha</a:t>
            </a:r>
            <a:r>
              <a:rPr lang="en-IN" b="1" dirty="0"/>
              <a:t>, AP(</a:t>
            </a:r>
            <a:r>
              <a:rPr lang="en-IN" b="1" dirty="0" err="1"/>
              <a:t>Sr.Gr</a:t>
            </a:r>
            <a:r>
              <a:rPr lang="en-IN" b="1" dirty="0"/>
              <a:t>.)</a:t>
            </a:r>
            <a:endParaRPr lang="en-IN" b="1" dirty="0"/>
          </a:p>
          <a:p>
            <a:pPr marL="0" indent="0">
              <a:spcBef>
                <a:spcPts val="600"/>
              </a:spcBef>
              <a:buNone/>
            </a:pPr>
            <a:r>
              <a:rPr lang="en-IN" b="1" dirty="0"/>
              <a:t>Department of CSE</a:t>
            </a:r>
            <a:endParaRPr lang="en-IN" b="1" dirty="0"/>
          </a:p>
        </p:txBody>
      </p:sp>
      <p:sp>
        <p:nvSpPr>
          <p:cNvPr id="4" name="Content Placeholder 3"/>
          <p:cNvSpPr>
            <a:spLocks noGrp="1"/>
          </p:cNvSpPr>
          <p:nvPr>
            <p:ph sz="half" idx="2"/>
          </p:nvPr>
        </p:nvSpPr>
        <p:spPr>
          <a:xfrm>
            <a:off x="6094412" y="3429000"/>
            <a:ext cx="5688631" cy="2564920"/>
          </a:xfrm>
        </p:spPr>
        <p:txBody>
          <a:bodyPr>
            <a:normAutofit/>
          </a:bodyPr>
          <a:lstStyle/>
          <a:p>
            <a:pPr marL="0" indent="0">
              <a:buNone/>
            </a:pPr>
            <a:r>
              <a:rPr lang="en-US" altLang="en-IN" b="1" dirty="0"/>
              <a:t>Manoj M</a:t>
            </a:r>
            <a:r>
              <a:rPr lang="en-IN" b="1" dirty="0"/>
              <a:t> </a:t>
            </a:r>
            <a:r>
              <a:rPr lang="en-US" altLang="en-IN" b="1" dirty="0"/>
              <a:t>		</a:t>
            </a:r>
            <a:r>
              <a:rPr lang="en-IN" b="1" dirty="0"/>
              <a:t>– </a:t>
            </a:r>
            <a:r>
              <a:rPr lang="en-US" altLang="en-IN" b="1" dirty="0"/>
              <a:t>   </a:t>
            </a:r>
            <a:r>
              <a:rPr lang="en-IN" b="1" dirty="0"/>
              <a:t>9517202</a:t>
            </a:r>
            <a:r>
              <a:rPr lang="en-US" altLang="en-IN" b="1" dirty="0"/>
              <a:t>304254</a:t>
            </a:r>
            <a:endParaRPr lang="en-IN" b="1" dirty="0"/>
          </a:p>
          <a:p>
            <a:pPr marL="0" indent="0">
              <a:buNone/>
            </a:pPr>
            <a:r>
              <a:rPr lang="en-US" altLang="en-IN" b="1" dirty="0"/>
              <a:t>Pothiraju P V</a:t>
            </a:r>
            <a:r>
              <a:rPr lang="en-IN" b="1" dirty="0"/>
              <a:t> </a:t>
            </a:r>
            <a:r>
              <a:rPr lang="en-US" altLang="en-IN" b="1" dirty="0"/>
              <a:t>	</a:t>
            </a:r>
            <a:r>
              <a:rPr lang="en-IN" b="1" dirty="0"/>
              <a:t>– </a:t>
            </a:r>
            <a:r>
              <a:rPr lang="en-US" altLang="en-IN" b="1" dirty="0"/>
              <a:t>   </a:t>
            </a:r>
            <a:r>
              <a:rPr lang="en-IN" b="1" dirty="0"/>
              <a:t>95172023</a:t>
            </a:r>
            <a:r>
              <a:rPr lang="en-US" altLang="en-IN" b="1" dirty="0"/>
              <a:t>04112</a:t>
            </a:r>
            <a:endParaRPr lang="en-US" b="1" dirty="0"/>
          </a:p>
          <a:p>
            <a:pPr marL="0" indent="0">
              <a:buNone/>
            </a:pPr>
            <a:r>
              <a:rPr lang="en-US" altLang="en-IN" b="1" dirty="0"/>
              <a:t>Siva Prakash S 	</a:t>
            </a:r>
            <a:r>
              <a:rPr lang="en-IN" b="1" dirty="0"/>
              <a:t>– </a:t>
            </a:r>
            <a:r>
              <a:rPr lang="en-US" altLang="en-IN" b="1" dirty="0"/>
              <a:t>   </a:t>
            </a:r>
            <a:r>
              <a:rPr lang="en-IN" b="1" dirty="0"/>
              <a:t>95172023</a:t>
            </a:r>
            <a:r>
              <a:rPr lang="en-US" altLang="en-IN" b="1" dirty="0"/>
              <a:t>04156</a:t>
            </a:r>
            <a:endParaRPr lang="en-US" b="1" dirty="0"/>
          </a:p>
          <a:p>
            <a:pPr marL="0" indent="0">
              <a:buNone/>
            </a:pPr>
            <a:endParaRPr lang="en-US" b="1" dirty="0"/>
          </a:p>
        </p:txBody>
      </p:sp>
      <p:sp>
        <p:nvSpPr>
          <p:cNvPr id="5" name="Footer Placeholder 4"/>
          <p:cNvSpPr>
            <a:spLocks noGrp="1"/>
          </p:cNvSpPr>
          <p:nvPr>
            <p:ph type="ftr" sz="quarter" idx="11"/>
          </p:nvPr>
        </p:nvSpPr>
        <p:spPr/>
        <p:txBody>
          <a:bodyPr/>
          <a:lstStyle/>
          <a:p>
            <a:r>
              <a:rPr lang="en-US"/>
              <a:t>Department of Computer Science and Engineering</a:t>
            </a:r>
            <a:endParaRPr lang="en-US" dirty="0"/>
          </a:p>
        </p:txBody>
      </p:sp>
      <p:sp>
        <p:nvSpPr>
          <p:cNvPr id="6" name="Date Placeholder 5"/>
          <p:cNvSpPr>
            <a:spLocks noGrp="1"/>
          </p:cNvSpPr>
          <p:nvPr>
            <p:ph type="dt" sz="half" idx="10"/>
          </p:nvPr>
        </p:nvSpPr>
        <p:spPr/>
        <p:txBody>
          <a:bodyPr/>
          <a:lstStyle/>
          <a:p>
            <a:fld id="{9A3861B3-6D15-47C0-9187-2134B66709E8}" type="datetime3">
              <a:rPr lang="en-US" smtClean="0"/>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006361" y="188595"/>
            <a:ext cx="9143538" cy="1066800"/>
          </a:xfrm>
        </p:spPr>
        <p:txBody>
          <a:bodyPr/>
          <a:p>
            <a:r>
              <a:rPr lang="en-IN" altLang="en-US"/>
              <a:t>Use Case Diagram</a:t>
            </a:r>
            <a:endParaRPr lang="en-IN" altLang="en-US"/>
          </a:p>
        </p:txBody>
      </p:sp>
      <p:pic>
        <p:nvPicPr>
          <p:cNvPr id="18" name="Picture 18" descr="usecasediagram.drawio"/>
          <p:cNvPicPr>
            <a:picLocks noChangeAspect="1"/>
          </p:cNvPicPr>
          <p:nvPr>
            <p:ph idx="1"/>
          </p:nvPr>
        </p:nvPicPr>
        <p:blipFill>
          <a:blip r:embed="rId1"/>
          <a:stretch>
            <a:fillRect/>
          </a:stretch>
        </p:blipFill>
        <p:spPr>
          <a:xfrm>
            <a:off x="621665" y="1268730"/>
            <a:ext cx="11067415" cy="5019040"/>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222261" y="188595"/>
            <a:ext cx="9143538" cy="1066800"/>
          </a:xfrm>
        </p:spPr>
        <p:txBody>
          <a:bodyPr/>
          <a:p>
            <a:r>
              <a:rPr lang="en-IN" altLang="en-US"/>
              <a:t>Schema Diagram</a:t>
            </a:r>
            <a:endParaRPr lang="en-IN" altLang="en-US"/>
          </a:p>
        </p:txBody>
      </p:sp>
      <p:pic>
        <p:nvPicPr>
          <p:cNvPr id="17" name="Picture 17" descr="supabase-schema-cqtvvtxkitgdgbdaruid (1)"/>
          <p:cNvPicPr>
            <a:picLocks noChangeAspect="1"/>
          </p:cNvPicPr>
          <p:nvPr>
            <p:ph idx="1"/>
          </p:nvPr>
        </p:nvPicPr>
        <p:blipFill>
          <a:blip r:embed="rId1"/>
          <a:srcRect l="21067" r="13098"/>
          <a:stretch>
            <a:fillRect/>
          </a:stretch>
        </p:blipFill>
        <p:spPr>
          <a:xfrm>
            <a:off x="909955" y="1340485"/>
            <a:ext cx="9813925" cy="4916805"/>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7801" y="404495"/>
            <a:ext cx="9143538" cy="731168"/>
          </a:xfrm>
        </p:spPr>
        <p:txBody>
          <a:bodyPr>
            <a:normAutofit/>
          </a:bodyPr>
          <a:lstStyle/>
          <a:p>
            <a:pPr algn="ctr"/>
            <a:r>
              <a:rPr lang="en-IN" sz="3600" dirty="0"/>
              <a:t>Platforms and Languages</a:t>
            </a:r>
            <a:endParaRPr lang="en-US" sz="3600" dirty="0"/>
          </a:p>
        </p:txBody>
      </p:sp>
      <p:sp>
        <p:nvSpPr>
          <p:cNvPr id="4" name="Footer Placeholder 3"/>
          <p:cNvSpPr>
            <a:spLocks noGrp="1"/>
          </p:cNvSpPr>
          <p:nvPr>
            <p:ph type="ftr" sz="quarter" idx="11"/>
          </p:nvPr>
        </p:nvSpPr>
        <p:spPr/>
        <p:txBody>
          <a:bodyPr/>
          <a:lstStyle/>
          <a:p>
            <a:r>
              <a:rPr lang="en-US"/>
              <a:t>Department of Computer Science and Engineering</a:t>
            </a:r>
            <a:endParaRPr lang="en-US" dirty="0"/>
          </a:p>
        </p:txBody>
      </p:sp>
      <p:sp>
        <p:nvSpPr>
          <p:cNvPr id="5" name="Date Placeholder 4"/>
          <p:cNvSpPr>
            <a:spLocks noGrp="1"/>
          </p:cNvSpPr>
          <p:nvPr>
            <p:ph type="dt" sz="half" idx="10"/>
          </p:nvPr>
        </p:nvSpPr>
        <p:spPr/>
        <p:txBody>
          <a:bodyPr/>
          <a:lstStyle/>
          <a:p>
            <a:fld id="{2BCC7528-B42F-4751-8851-B5F3D01CF770}"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sp>
        <p:nvSpPr>
          <p:cNvPr id="3" name="Content Placeholder 2"/>
          <p:cNvSpPr>
            <a:spLocks noGrp="1"/>
          </p:cNvSpPr>
          <p:nvPr>
            <p:ph idx="1"/>
          </p:nvPr>
        </p:nvSpPr>
        <p:spPr>
          <a:xfrm>
            <a:off x="981856" y="1124585"/>
            <a:ext cx="9143538" cy="3697465"/>
          </a:xfrm>
        </p:spPr>
        <p:txBody>
          <a:bodyPr>
            <a:noAutofit/>
          </a:bodyPr>
          <a:lstStyle/>
          <a:p>
            <a:pPr>
              <a:lnSpc>
                <a:spcPct val="80000"/>
              </a:lnSpc>
            </a:pPr>
            <a:r>
              <a:rPr lang="en-IN" altLang="en-US" sz="1800" b="1"/>
              <a:t>Platform : </a:t>
            </a:r>
            <a:endParaRPr lang="en-US" altLang="en-US" sz="1800" b="1"/>
          </a:p>
          <a:p>
            <a:pPr>
              <a:lnSpc>
                <a:spcPct val="80000"/>
              </a:lnSpc>
            </a:pPr>
            <a:r>
              <a:rPr lang="en-US" altLang="en-US" sz="1800"/>
              <a:t>    Frontend: Flutter (Cross-platform framework for Web, and Desktop)</a:t>
            </a:r>
            <a:endParaRPr lang="en-US" altLang="en-US" sz="1800"/>
          </a:p>
          <a:p>
            <a:pPr>
              <a:lnSpc>
                <a:spcPct val="80000"/>
              </a:lnSpc>
            </a:pPr>
            <a:r>
              <a:rPr lang="en-US" altLang="en-US" sz="1800"/>
              <a:t>    Backend: Supabase (A Backend-as-a-Service platform with database, authentication, and API features)</a:t>
            </a:r>
            <a:endParaRPr lang="en-US" altLang="en-US" sz="1800"/>
          </a:p>
          <a:p>
            <a:pPr>
              <a:lnSpc>
                <a:spcPct val="80000"/>
              </a:lnSpc>
            </a:pPr>
            <a:r>
              <a:rPr lang="en-IN" altLang="en-US" sz="1800" b="1"/>
              <a:t>Languages : </a:t>
            </a:r>
            <a:endParaRPr lang="en-IN" altLang="en-US" sz="1800" b="1"/>
          </a:p>
          <a:p>
            <a:pPr>
              <a:lnSpc>
                <a:spcPct val="80000"/>
              </a:lnSpc>
            </a:pPr>
            <a:r>
              <a:rPr lang="en-IN" altLang="en-US" sz="1800"/>
              <a:t>Frontend - Dart</a:t>
            </a:r>
            <a:endParaRPr lang="en-IN" altLang="en-US" sz="1800"/>
          </a:p>
          <a:p>
            <a:pPr>
              <a:lnSpc>
                <a:spcPct val="80000"/>
              </a:lnSpc>
            </a:pPr>
            <a:r>
              <a:rPr lang="en-IN" altLang="en-US" sz="1800"/>
              <a:t>Backend - PostgreSQL by Supabase</a:t>
            </a:r>
            <a:endParaRPr lang="en-IN" altLang="en-US" sz="1800"/>
          </a:p>
          <a:p>
            <a:pPr>
              <a:lnSpc>
                <a:spcPct val="80000"/>
              </a:lnSpc>
            </a:pPr>
            <a:r>
              <a:rPr lang="en-IN" altLang="en-US" sz="1800" b="1"/>
              <a:t>Services :</a:t>
            </a:r>
            <a:endParaRPr lang="en-IN" altLang="en-US" sz="1800" b="1"/>
          </a:p>
          <a:p>
            <a:pPr>
              <a:lnSpc>
                <a:spcPct val="80000"/>
              </a:lnSpc>
            </a:pPr>
            <a:r>
              <a:rPr lang="en-IN" altLang="en-US" sz="1800"/>
              <a:t>Authentication - Supabase</a:t>
            </a:r>
            <a:endParaRPr lang="en-IN" altLang="en-US" sz="1800"/>
          </a:p>
          <a:p>
            <a:pPr>
              <a:lnSpc>
                <a:spcPct val="80000"/>
              </a:lnSpc>
            </a:pPr>
            <a:r>
              <a:rPr lang="en-IN" altLang="en-US" sz="1800" b="1"/>
              <a:t> Environment : </a:t>
            </a:r>
            <a:endParaRPr lang="en-IN" altLang="en-US" sz="1800" b="1"/>
          </a:p>
          <a:p>
            <a:pPr>
              <a:lnSpc>
                <a:spcPct val="80000"/>
              </a:lnSpc>
            </a:pPr>
            <a:r>
              <a:rPr lang="en-IN" altLang="en-US" sz="1800"/>
              <a:t>VS Code - </a:t>
            </a:r>
            <a:r>
              <a:rPr lang="en-US" altLang="en-US" sz="1800"/>
              <a:t> Use Flutter and Dart extensions for development.</a:t>
            </a:r>
            <a:endParaRPr lang="en-US" altLang="en-US" sz="1800"/>
          </a:p>
          <a:p>
            <a:pPr>
              <a:lnSpc>
                <a:spcPct val="80000"/>
              </a:lnSpc>
            </a:pPr>
            <a:r>
              <a:rPr lang="en-US" altLang="en-US" sz="1800"/>
              <a:t>Supabase Dashboard: For managing your backend services.</a:t>
            </a:r>
            <a:endParaRPr lang="en-US" altLang="en-US" sz="180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731168"/>
          </a:xfrm>
        </p:spPr>
        <p:txBody>
          <a:bodyPr>
            <a:normAutofit/>
          </a:bodyPr>
          <a:lstStyle/>
          <a:p>
            <a:pPr algn="ctr"/>
            <a:r>
              <a:rPr lang="en-IN" sz="3600" dirty="0"/>
              <a:t>Implementation Results - Login </a:t>
            </a:r>
            <a:endParaRPr lang="en-US" sz="3600" dirty="0"/>
          </a:p>
        </p:txBody>
      </p:sp>
      <p:sp>
        <p:nvSpPr>
          <p:cNvPr id="4" name="Footer Placeholder 3"/>
          <p:cNvSpPr>
            <a:spLocks noGrp="1"/>
          </p:cNvSpPr>
          <p:nvPr>
            <p:ph type="ftr" sz="quarter" idx="11"/>
          </p:nvPr>
        </p:nvSpPr>
        <p:spPr/>
        <p:txBody>
          <a:bodyPr/>
          <a:lstStyle/>
          <a:p>
            <a:r>
              <a:rPr lang="en-US"/>
              <a:t>Department of Computer Science and Engineering</a:t>
            </a:r>
            <a:endParaRPr lang="en-US" dirty="0"/>
          </a:p>
        </p:txBody>
      </p:sp>
      <p:sp>
        <p:nvSpPr>
          <p:cNvPr id="5" name="Date Placeholder 4"/>
          <p:cNvSpPr>
            <a:spLocks noGrp="1"/>
          </p:cNvSpPr>
          <p:nvPr>
            <p:ph type="dt" sz="half" idx="10"/>
          </p:nvPr>
        </p:nvSpPr>
        <p:spPr/>
        <p:txBody>
          <a:bodyPr/>
          <a:lstStyle/>
          <a:p>
            <a:fld id="{2BCC7528-B42F-4751-8851-B5F3D01CF770}"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pic>
        <p:nvPicPr>
          <p:cNvPr id="9" name="Content Placeholder 8" descr="Screenshot 2025-05-08 115900"/>
          <p:cNvPicPr>
            <a:picLocks noChangeAspect="1"/>
          </p:cNvPicPr>
          <p:nvPr>
            <p:ph idx="1"/>
          </p:nvPr>
        </p:nvPicPr>
        <p:blipFill>
          <a:blip r:embed="rId1"/>
          <a:stretch>
            <a:fillRect/>
          </a:stretch>
        </p:blipFill>
        <p:spPr>
          <a:xfrm>
            <a:off x="1845945" y="1484630"/>
            <a:ext cx="8036560" cy="45212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522876" y="188595"/>
            <a:ext cx="9143538" cy="1066800"/>
          </a:xfrm>
        </p:spPr>
        <p:txBody>
          <a:bodyPr/>
          <a:p>
            <a:pPr algn="ctr"/>
            <a:r>
              <a:rPr lang="en-IN" altLang="en-US"/>
              <a:t>Home Page</a:t>
            </a:r>
            <a:endParaRPr lang="en-IN" altLang="en-US"/>
          </a:p>
        </p:txBody>
      </p:sp>
      <p:pic>
        <p:nvPicPr>
          <p:cNvPr id="7" name="Content Placeholder 6" descr="Screenshot 2025-05-08 120007"/>
          <p:cNvPicPr>
            <a:picLocks noChangeAspect="1"/>
          </p:cNvPicPr>
          <p:nvPr>
            <p:ph idx="1"/>
          </p:nvPr>
        </p:nvPicPr>
        <p:blipFill>
          <a:blip r:embed="rId1"/>
          <a:stretch>
            <a:fillRect/>
          </a:stretch>
        </p:blipFill>
        <p:spPr>
          <a:xfrm>
            <a:off x="2061845" y="1412875"/>
            <a:ext cx="8183245" cy="4603750"/>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517161" y="260350"/>
            <a:ext cx="9143538" cy="1066800"/>
          </a:xfrm>
        </p:spPr>
        <p:txBody>
          <a:bodyPr/>
          <a:p>
            <a:pPr algn="ctr"/>
            <a:r>
              <a:rPr lang="en-IN" altLang="en-US"/>
              <a:t>Matches Page</a:t>
            </a:r>
            <a:endParaRPr lang="en-IN" altLang="en-US"/>
          </a:p>
        </p:txBody>
      </p:sp>
      <p:pic>
        <p:nvPicPr>
          <p:cNvPr id="7" name="Content Placeholder 6" descr="Screenshot 2025-05-08 120339"/>
          <p:cNvPicPr>
            <a:picLocks noChangeAspect="1"/>
          </p:cNvPicPr>
          <p:nvPr>
            <p:ph idx="1"/>
          </p:nvPr>
        </p:nvPicPr>
        <p:blipFill>
          <a:blip r:embed="rId1"/>
          <a:stretch>
            <a:fillRect/>
          </a:stretch>
        </p:blipFill>
        <p:spPr>
          <a:xfrm>
            <a:off x="1917700" y="1412875"/>
            <a:ext cx="8414385" cy="4733290"/>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505096" y="116205"/>
            <a:ext cx="9143538" cy="1066800"/>
          </a:xfrm>
        </p:spPr>
        <p:txBody>
          <a:bodyPr/>
          <a:p>
            <a:pPr algn="ctr"/>
            <a:r>
              <a:rPr lang="en-IN" altLang="en-US"/>
              <a:t>Fantasy 11 Selecting Page</a:t>
            </a:r>
            <a:endParaRPr lang="en-IN" altLang="en-US"/>
          </a:p>
        </p:txBody>
      </p:sp>
      <p:pic>
        <p:nvPicPr>
          <p:cNvPr id="7" name="Content Placeholder 6" descr="Screenshot 2025-05-08 120548"/>
          <p:cNvPicPr>
            <a:picLocks noChangeAspect="1"/>
          </p:cNvPicPr>
          <p:nvPr>
            <p:ph idx="1"/>
          </p:nvPr>
        </p:nvPicPr>
        <p:blipFill>
          <a:blip r:embed="rId1"/>
          <a:stretch>
            <a:fillRect/>
          </a:stretch>
        </p:blipFill>
        <p:spPr>
          <a:xfrm>
            <a:off x="1805305" y="1340485"/>
            <a:ext cx="8543290" cy="4806315"/>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517161" y="116205"/>
            <a:ext cx="9143538" cy="1066800"/>
          </a:xfrm>
        </p:spPr>
        <p:txBody>
          <a:bodyPr/>
          <a:p>
            <a:pPr algn="ctr"/>
            <a:r>
              <a:rPr lang="en-IN" altLang="en-US"/>
              <a:t>Fantasy Team Page</a:t>
            </a:r>
            <a:endParaRPr lang="en-IN" altLang="en-US"/>
          </a:p>
        </p:txBody>
      </p:sp>
      <p:pic>
        <p:nvPicPr>
          <p:cNvPr id="7" name="Content Placeholder 6" descr="Screenshot 2025-05-08 121103"/>
          <p:cNvPicPr>
            <a:picLocks noChangeAspect="1"/>
          </p:cNvPicPr>
          <p:nvPr>
            <p:ph idx="1"/>
          </p:nvPr>
        </p:nvPicPr>
        <p:blipFill>
          <a:blip r:embed="rId1"/>
          <a:stretch>
            <a:fillRect/>
          </a:stretch>
        </p:blipFill>
        <p:spPr>
          <a:xfrm>
            <a:off x="1845945" y="1340485"/>
            <a:ext cx="8742045" cy="4918075"/>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557801" y="116205"/>
            <a:ext cx="9143538" cy="1066800"/>
          </a:xfrm>
        </p:spPr>
        <p:txBody>
          <a:bodyPr/>
          <a:p>
            <a:pPr algn="ctr"/>
            <a:r>
              <a:rPr lang="en-IN" altLang="en-US"/>
              <a:t>Match Summary Page</a:t>
            </a:r>
            <a:endParaRPr lang="en-IN" altLang="en-US"/>
          </a:p>
        </p:txBody>
      </p:sp>
      <p:pic>
        <p:nvPicPr>
          <p:cNvPr id="7" name="Content Placeholder 6" descr="Screenshot 2025-05-08 121141"/>
          <p:cNvPicPr>
            <a:picLocks noChangeAspect="1"/>
          </p:cNvPicPr>
          <p:nvPr>
            <p:ph idx="1"/>
          </p:nvPr>
        </p:nvPicPr>
        <p:blipFill>
          <a:blip r:embed="rId1"/>
          <a:stretch>
            <a:fillRect/>
          </a:stretch>
        </p:blipFill>
        <p:spPr>
          <a:xfrm>
            <a:off x="1845945" y="1268730"/>
            <a:ext cx="8586470" cy="4830445"/>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517161" y="188595"/>
            <a:ext cx="9143538" cy="1066800"/>
          </a:xfrm>
        </p:spPr>
        <p:txBody>
          <a:bodyPr/>
          <a:p>
            <a:pPr algn="ctr"/>
            <a:r>
              <a:rPr lang="en-IN" altLang="en-US"/>
              <a:t>Add new Team Page</a:t>
            </a:r>
            <a:endParaRPr lang="en-IN" altLang="en-US"/>
          </a:p>
        </p:txBody>
      </p:sp>
      <p:pic>
        <p:nvPicPr>
          <p:cNvPr id="7" name="Content Placeholder 6" descr="Screenshot 2025-05-08 121245"/>
          <p:cNvPicPr>
            <a:picLocks noChangeAspect="1"/>
          </p:cNvPicPr>
          <p:nvPr>
            <p:ph idx="1"/>
          </p:nvPr>
        </p:nvPicPr>
        <p:blipFill>
          <a:blip r:embed="rId1"/>
          <a:stretch>
            <a:fillRect/>
          </a:stretch>
        </p:blipFill>
        <p:spPr>
          <a:xfrm>
            <a:off x="1990090" y="1268730"/>
            <a:ext cx="8833485" cy="4969510"/>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731168"/>
          </a:xfrm>
        </p:spPr>
        <p:txBody>
          <a:bodyPr>
            <a:normAutofit/>
          </a:bodyPr>
          <a:lstStyle/>
          <a:p>
            <a:r>
              <a:rPr lang="en-US" dirty="0"/>
              <a:t>AGENDA</a:t>
            </a:r>
            <a:endParaRPr lang="en-US" dirty="0"/>
          </a:p>
        </p:txBody>
      </p:sp>
      <p:sp>
        <p:nvSpPr>
          <p:cNvPr id="3" name="Content Placeholder 2"/>
          <p:cNvSpPr>
            <a:spLocks noGrp="1"/>
          </p:cNvSpPr>
          <p:nvPr>
            <p:ph idx="1"/>
          </p:nvPr>
        </p:nvSpPr>
        <p:spPr>
          <a:xfrm>
            <a:off x="1522876" y="1484784"/>
            <a:ext cx="9143538" cy="4763616"/>
          </a:xfrm>
        </p:spPr>
        <p:txBody>
          <a:bodyPr>
            <a:noAutofit/>
          </a:bodyPr>
          <a:lstStyle/>
          <a:p>
            <a:pPr>
              <a:spcBef>
                <a:spcPts val="1200"/>
              </a:spcBef>
            </a:pPr>
            <a:r>
              <a:rPr lang="en-US" dirty="0"/>
              <a:t>Problem Statement</a:t>
            </a:r>
            <a:endParaRPr lang="en-US" dirty="0"/>
          </a:p>
          <a:p>
            <a:pPr>
              <a:spcBef>
                <a:spcPts val="1200"/>
              </a:spcBef>
            </a:pPr>
            <a:r>
              <a:rPr lang="en-US" dirty="0"/>
              <a:t>Objective</a:t>
            </a:r>
            <a:endParaRPr lang="en-US" dirty="0"/>
          </a:p>
          <a:p>
            <a:pPr>
              <a:spcBef>
                <a:spcPts val="1200"/>
              </a:spcBef>
            </a:pPr>
            <a:r>
              <a:rPr lang="en-US" dirty="0"/>
              <a:t>Outcome</a:t>
            </a:r>
            <a:endParaRPr lang="en-US" dirty="0"/>
          </a:p>
          <a:p>
            <a:pPr>
              <a:spcBef>
                <a:spcPts val="1200"/>
              </a:spcBef>
            </a:pPr>
            <a:r>
              <a:rPr lang="en-US" dirty="0"/>
              <a:t>System Design </a:t>
            </a:r>
            <a:endParaRPr lang="en-US" dirty="0"/>
          </a:p>
          <a:p>
            <a:pPr>
              <a:spcBef>
                <a:spcPts val="1200"/>
              </a:spcBef>
            </a:pPr>
            <a:r>
              <a:rPr lang="en-US" dirty="0"/>
              <a:t>UML Diagrams</a:t>
            </a:r>
            <a:endParaRPr lang="en-US" dirty="0"/>
          </a:p>
          <a:p>
            <a:pPr>
              <a:spcBef>
                <a:spcPts val="1200"/>
              </a:spcBef>
            </a:pPr>
            <a:r>
              <a:rPr lang="en-US" dirty="0"/>
              <a:t>Implementation Results / Screenshots</a:t>
            </a:r>
            <a:endParaRPr lang="en-US" dirty="0"/>
          </a:p>
          <a:p>
            <a:pPr>
              <a:spcBef>
                <a:spcPts val="1200"/>
              </a:spcBef>
            </a:pPr>
            <a:r>
              <a:rPr lang="en-US" dirty="0"/>
              <a:t>Platform and Languages</a:t>
            </a:r>
            <a:endParaRPr lang="en-US" dirty="0"/>
          </a:p>
          <a:p>
            <a:pPr>
              <a:spcBef>
                <a:spcPts val="1200"/>
              </a:spcBef>
            </a:pPr>
            <a:r>
              <a:rPr lang="en-US" dirty="0"/>
              <a:t>References</a:t>
            </a:r>
            <a:endParaRPr lang="en-US" dirty="0"/>
          </a:p>
          <a:p>
            <a:pPr>
              <a:spcBef>
                <a:spcPts val="1200"/>
              </a:spcBef>
            </a:pPr>
            <a:r>
              <a:rPr lang="en-US" dirty="0"/>
              <a:t>Demo</a:t>
            </a:r>
            <a:endParaRPr lang="en-US" dirty="0"/>
          </a:p>
        </p:txBody>
      </p:sp>
      <p:sp>
        <p:nvSpPr>
          <p:cNvPr id="4" name="Date Placeholder 3"/>
          <p:cNvSpPr>
            <a:spLocks noGrp="1"/>
          </p:cNvSpPr>
          <p:nvPr>
            <p:ph type="dt" sz="half" idx="10"/>
          </p:nvPr>
        </p:nvSpPr>
        <p:spPr/>
        <p:txBody>
          <a:bodyPr/>
          <a:lstStyle/>
          <a:p>
            <a:fld id="{52EE133F-CA7C-4DEE-87C4-99780B8A108F}" type="datetime3">
              <a:rPr lang="en-US" smtClean="0"/>
            </a:fld>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smtClean="0"/>
            </a:fld>
            <a:endParaRPr lang="en-US" dirty="0"/>
          </a:p>
        </p:txBody>
      </p:sp>
      <p:sp>
        <p:nvSpPr>
          <p:cNvPr id="6" name="Footer Placeholder 5"/>
          <p:cNvSpPr>
            <a:spLocks noGrp="1"/>
          </p:cNvSpPr>
          <p:nvPr>
            <p:ph type="ftr" sz="quarter" idx="11"/>
          </p:nvPr>
        </p:nvSpPr>
        <p:spPr/>
        <p:txBody>
          <a:bodyPr/>
          <a:lstStyle/>
          <a:p>
            <a:r>
              <a:rPr lang="en-US" dirty="0"/>
              <a:t>Department of Computer Science and Engineering</a:t>
            </a:r>
            <a:endParaRPr 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486046" y="116205"/>
            <a:ext cx="9143538" cy="1066800"/>
          </a:xfrm>
        </p:spPr>
        <p:txBody>
          <a:bodyPr/>
          <a:p>
            <a:pPr algn="ctr"/>
            <a:r>
              <a:rPr lang="en-IN" altLang="en-US"/>
              <a:t>Add Players Widgets</a:t>
            </a:r>
            <a:endParaRPr lang="en-IN" altLang="en-US"/>
          </a:p>
        </p:txBody>
      </p:sp>
      <p:pic>
        <p:nvPicPr>
          <p:cNvPr id="7" name="Content Placeholder 6" descr="Screenshot 2025-05-08 124355"/>
          <p:cNvPicPr>
            <a:picLocks noChangeAspect="1"/>
          </p:cNvPicPr>
          <p:nvPr>
            <p:ph idx="1"/>
          </p:nvPr>
        </p:nvPicPr>
        <p:blipFill>
          <a:blip r:embed="rId1"/>
          <a:stretch>
            <a:fillRect/>
          </a:stretch>
        </p:blipFill>
        <p:spPr>
          <a:xfrm>
            <a:off x="1774190" y="1196340"/>
            <a:ext cx="9041765" cy="5086350"/>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731168"/>
          </a:xfrm>
        </p:spPr>
        <p:txBody>
          <a:bodyPr>
            <a:normAutofit/>
          </a:bodyPr>
          <a:lstStyle/>
          <a:p>
            <a:pPr algn="ctr"/>
            <a:r>
              <a:rPr lang="en-IN" sz="3600" dirty="0"/>
              <a:t>References</a:t>
            </a:r>
            <a:endParaRPr lang="en-US" sz="3600" dirty="0"/>
          </a:p>
        </p:txBody>
      </p:sp>
      <p:sp>
        <p:nvSpPr>
          <p:cNvPr id="4" name="Footer Placeholder 3"/>
          <p:cNvSpPr>
            <a:spLocks noGrp="1"/>
          </p:cNvSpPr>
          <p:nvPr>
            <p:ph type="ftr" sz="quarter" idx="11"/>
          </p:nvPr>
        </p:nvSpPr>
        <p:spPr/>
        <p:txBody>
          <a:bodyPr/>
          <a:lstStyle/>
          <a:p>
            <a:r>
              <a:rPr lang="en-US"/>
              <a:t>Department of Computer Science and Engineering</a:t>
            </a:r>
            <a:endParaRPr lang="en-US" dirty="0"/>
          </a:p>
        </p:txBody>
      </p:sp>
      <p:sp>
        <p:nvSpPr>
          <p:cNvPr id="5" name="Date Placeholder 4"/>
          <p:cNvSpPr>
            <a:spLocks noGrp="1"/>
          </p:cNvSpPr>
          <p:nvPr>
            <p:ph type="dt" sz="half" idx="10"/>
          </p:nvPr>
        </p:nvSpPr>
        <p:spPr/>
        <p:txBody>
          <a:bodyPr/>
          <a:lstStyle/>
          <a:p>
            <a:fld id="{2BCC7528-B42F-4751-8851-B5F3D01CF770}"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sp>
        <p:nvSpPr>
          <p:cNvPr id="3" name="Content Placeholder 2"/>
          <p:cNvSpPr>
            <a:spLocks noGrp="1"/>
          </p:cNvSpPr>
          <p:nvPr>
            <p:ph idx="1"/>
          </p:nvPr>
        </p:nvSpPr>
        <p:spPr/>
        <p:txBody>
          <a:bodyPr/>
          <a:lstStyle/>
          <a:p>
            <a:pPr marL="0" indent="0">
              <a:buNone/>
            </a:pPr>
            <a:r>
              <a:rPr lang="en-US" altLang="en-US" dirty="0"/>
              <a:t>1</a:t>
            </a:r>
            <a:r>
              <a:rPr lang="en-IN" altLang="en-US" dirty="0"/>
              <a:t>. </a:t>
            </a:r>
            <a:r>
              <a:rPr lang="en-US" altLang="en-US" dirty="0"/>
              <a:t>https://flutter.dev/learn</a:t>
            </a:r>
            <a:endParaRPr lang="en-US" altLang="en-US" dirty="0"/>
          </a:p>
          <a:p>
            <a:pPr marL="0" indent="0">
              <a:buNone/>
            </a:pPr>
            <a:r>
              <a:rPr lang="en-IN" altLang="en-US" dirty="0"/>
              <a:t>2. </a:t>
            </a:r>
            <a:r>
              <a:rPr lang="en-US" altLang="en-US" dirty="0"/>
              <a:t>https://www.my11circle.com/how-to-play.html</a:t>
            </a:r>
            <a:endParaRPr lang="en-US" altLang="en-US" dirty="0"/>
          </a:p>
          <a:p>
            <a:pPr marL="0" indent="0">
              <a:buNone/>
            </a:pPr>
            <a:r>
              <a:rPr lang="en-US" altLang="en-US" dirty="0"/>
              <a:t>3. https://supabase.com/docs/guides/getting-started</a:t>
            </a:r>
            <a:endParaRPr lang="en-US" altLang="en-US" dirty="0"/>
          </a:p>
          <a:p>
            <a:pPr marL="0" indent="0">
              <a:buNone/>
            </a:pPr>
            <a:r>
              <a:rPr lang="en-IN" altLang="en-US" dirty="0"/>
              <a:t>4. VS Code coding assistant - Model - Claude 3.5</a:t>
            </a:r>
            <a:endParaRPr lang="en-IN" altLang="en-US" dirty="0"/>
          </a:p>
          <a:p>
            <a:pPr marL="0" indent="0">
              <a:buNone/>
            </a:pPr>
            <a:r>
              <a:rPr lang="en-IN" altLang="en-US" dirty="0"/>
              <a:t>5. Fantasy Concepts Inspired by My11Circle</a:t>
            </a:r>
            <a:endParaRPr lang="en-IN" alt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731168"/>
          </a:xfrm>
        </p:spPr>
        <p:txBody>
          <a:bodyPr>
            <a:normAutofit/>
          </a:bodyPr>
          <a:lstStyle/>
          <a:p>
            <a:pPr algn="ctr"/>
            <a:r>
              <a:rPr lang="en-IN" sz="3600" dirty="0"/>
              <a:t>Demo</a:t>
            </a:r>
            <a:endParaRPr lang="en-US" sz="3600" dirty="0"/>
          </a:p>
        </p:txBody>
      </p:sp>
      <p:sp>
        <p:nvSpPr>
          <p:cNvPr id="4" name="Footer Placeholder 3"/>
          <p:cNvSpPr>
            <a:spLocks noGrp="1"/>
          </p:cNvSpPr>
          <p:nvPr>
            <p:ph type="ftr" sz="quarter" idx="11"/>
          </p:nvPr>
        </p:nvSpPr>
        <p:spPr/>
        <p:txBody>
          <a:bodyPr/>
          <a:lstStyle/>
          <a:p>
            <a:r>
              <a:rPr lang="en-US"/>
              <a:t>Department of Computer Science and Engineering</a:t>
            </a:r>
            <a:endParaRPr lang="en-US" dirty="0"/>
          </a:p>
        </p:txBody>
      </p:sp>
      <p:sp>
        <p:nvSpPr>
          <p:cNvPr id="5" name="Date Placeholder 4"/>
          <p:cNvSpPr>
            <a:spLocks noGrp="1"/>
          </p:cNvSpPr>
          <p:nvPr>
            <p:ph type="dt" sz="half" idx="10"/>
          </p:nvPr>
        </p:nvSpPr>
        <p:spPr/>
        <p:txBody>
          <a:bodyPr/>
          <a:lstStyle/>
          <a:p>
            <a:fld id="{2BCC7528-B42F-4751-8851-B5F3D01CF770}"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sp>
        <p:nvSpPr>
          <p:cNvPr id="3" name="Content Placeholder 2"/>
          <p:cNvSpPr>
            <a:spLocks noGrp="1"/>
          </p:cNvSpPr>
          <p:nvPr>
            <p:ph idx="1"/>
          </p:nvPr>
        </p:nvSpPr>
        <p:spPr/>
        <p:txBody>
          <a:bodyPr/>
          <a:lstStyle/>
          <a:p>
            <a:pPr marL="0" indent="0">
              <a:buNone/>
            </a:pPr>
            <a:r>
              <a:rPr lang="en-IN" altLang="en-US" b="1" dirty="0"/>
              <a:t>Video 1</a:t>
            </a:r>
            <a:r>
              <a:rPr lang="en-IN" altLang="en-US" dirty="0"/>
              <a:t> - Team Management Demo</a:t>
            </a:r>
            <a:endParaRPr lang="en-IN" altLang="en-US" dirty="0"/>
          </a:p>
          <a:p>
            <a:pPr marL="0" indent="0">
              <a:buNone/>
            </a:pPr>
            <a:r>
              <a:rPr lang="en-IN" altLang="en-US" b="1" dirty="0"/>
              <a:t>Video 2</a:t>
            </a:r>
            <a:r>
              <a:rPr lang="en-IN" altLang="en-US" dirty="0"/>
              <a:t> - Complete implementation </a:t>
            </a:r>
            <a:endParaRPr lang="en-IN" altLang="en-US" dirty="0"/>
          </a:p>
          <a:p>
            <a:pPr marL="0" indent="0">
              <a:buNone/>
            </a:pPr>
            <a:endParaRPr lang="en-IN" altLang="en-US" dirty="0"/>
          </a:p>
          <a:p>
            <a:pPr marL="0" indent="0">
              <a:buNone/>
            </a:pPr>
            <a:r>
              <a:rPr lang="en-IN" altLang="en-US" b="1" dirty="0"/>
              <a:t>Deployed via Github Pages</a:t>
            </a:r>
            <a:r>
              <a:rPr lang="en-IN" altLang="en-US" dirty="0"/>
              <a:t> - </a:t>
            </a:r>
            <a:r>
              <a:rPr lang="en-US" altLang="en-US" dirty="0"/>
              <a:t>https://mid2505.github.io/</a:t>
            </a:r>
            <a:endParaRPr lang="en-US" altLang="en-US" dirty="0"/>
          </a:p>
          <a:p>
            <a:pPr marL="0" indent="0">
              <a:buNone/>
            </a:pPr>
            <a:r>
              <a:rPr lang="en-IN" altLang="en-US" b="1" dirty="0"/>
              <a:t>Source code</a:t>
            </a:r>
            <a:r>
              <a:rPr lang="en-IN" altLang="en-US" dirty="0"/>
              <a:t> - https://github.com/mid2505/mid2505.github.io/</a:t>
            </a:r>
            <a:endParaRPr lang="en-US" altLang="en-US" dirty="0"/>
          </a:p>
          <a:p>
            <a:pPr marL="0" indent="0">
              <a:buNone/>
            </a:pPr>
            <a:endParaRPr lang="en-US" alt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643" y="2895600"/>
            <a:ext cx="9143538" cy="1066800"/>
          </a:xfrm>
        </p:spPr>
        <p:txBody>
          <a:bodyPr>
            <a:normAutofit/>
          </a:bodyPr>
          <a:lstStyle/>
          <a:p>
            <a:r>
              <a:rPr lang="en-IN" sz="5400" dirty="0"/>
              <a:t>Thank You…</a:t>
            </a:r>
            <a:endParaRPr lang="en-US" sz="5400" dirty="0"/>
          </a:p>
        </p:txBody>
      </p:sp>
      <p:sp>
        <p:nvSpPr>
          <p:cNvPr id="3" name="Footer Placeholder 2"/>
          <p:cNvSpPr>
            <a:spLocks noGrp="1"/>
          </p:cNvSpPr>
          <p:nvPr>
            <p:ph type="ftr" sz="quarter" idx="11"/>
          </p:nvPr>
        </p:nvSpPr>
        <p:spPr/>
        <p:txBody>
          <a:bodyPr/>
          <a:lstStyle/>
          <a:p>
            <a:r>
              <a:rPr lang="en-US"/>
              <a:t>Department of Computer Science and Engineering</a:t>
            </a:r>
            <a:endParaRPr lang="en-US" dirty="0"/>
          </a:p>
        </p:txBody>
      </p:sp>
      <p:sp>
        <p:nvSpPr>
          <p:cNvPr id="4" name="Date Placeholder 3"/>
          <p:cNvSpPr>
            <a:spLocks noGrp="1"/>
          </p:cNvSpPr>
          <p:nvPr>
            <p:ph type="dt" sz="half" idx="10"/>
          </p:nvPr>
        </p:nvSpPr>
        <p:spPr/>
        <p:txBody>
          <a:bodyPr/>
          <a:lstStyle/>
          <a:p>
            <a:fld id="{DD86C3A9-175F-4D2E-8A46-E04C728F3EC4}" type="datetime3">
              <a:rPr lang="en-US" smtClean="0"/>
            </a:fld>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smtClean="0"/>
            </a:fld>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Problem Statement</a:t>
            </a:r>
            <a:endParaRPr lang="en-US" dirty="0"/>
          </a:p>
        </p:txBody>
      </p:sp>
      <p:sp>
        <p:nvSpPr>
          <p:cNvPr id="2" name="Content Placeholder 1"/>
          <p:cNvSpPr>
            <a:spLocks noGrp="1"/>
          </p:cNvSpPr>
          <p:nvPr>
            <p:ph idx="1"/>
          </p:nvPr>
        </p:nvSpPr>
        <p:spPr>
          <a:xfrm>
            <a:off x="1522876" y="1905000"/>
            <a:ext cx="9143538" cy="4188296"/>
          </a:xfrm>
        </p:spPr>
        <p:txBody>
          <a:bodyPr>
            <a:normAutofit fontScale="90000"/>
          </a:bodyPr>
          <a:lstStyle/>
          <a:p>
            <a:pPr algn="l">
              <a:lnSpc>
                <a:spcPct val="150000"/>
              </a:lnSpc>
            </a:pPr>
            <a:r>
              <a:rPr lang="en-US" altLang="en-US" dirty="0"/>
              <a:t>A fantasy cricket application with a live scoring system for domestic cricket faces the challenge of providing real-time updates while enabling users to create and manage custom teams. The system must ensure accurate and fast live score updates while integrating seamlessly with fantasy features like team performance tracking, leaderboards, and point calculations. This creates an engaging and immersive experience for users, especially in the context of domestic cricket, where tailored coverage and interactive features are key to attracting and retaining a dedicated audience.</a:t>
            </a:r>
            <a:endParaRPr lang="en-US" altLang="en-US" dirty="0"/>
          </a:p>
        </p:txBody>
      </p:sp>
      <p:sp>
        <p:nvSpPr>
          <p:cNvPr id="5" name="Date Placeholder 4"/>
          <p:cNvSpPr>
            <a:spLocks noGrp="1"/>
          </p:cNvSpPr>
          <p:nvPr>
            <p:ph type="dt" sz="half" idx="10"/>
          </p:nvPr>
        </p:nvSpPr>
        <p:spPr/>
        <p:txBody>
          <a:bodyPr/>
          <a:lstStyle/>
          <a:p>
            <a:fld id="{9DC3F1AC-D3D2-4664-8141-20CA481DF159}"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sp>
        <p:nvSpPr>
          <p:cNvPr id="7" name="Footer Placeholder 6"/>
          <p:cNvSpPr>
            <a:spLocks noGrp="1"/>
          </p:cNvSpPr>
          <p:nvPr>
            <p:ph type="ftr" sz="quarter" idx="11"/>
          </p:nvPr>
        </p:nvSpPr>
        <p:spPr/>
        <p:txBody>
          <a:bodyPr/>
          <a:lstStyle/>
          <a:p>
            <a:r>
              <a:rPr lang="en-US"/>
              <a:t>Department of Computer Science and Engineering</a:t>
            </a:r>
            <a:endParaRPr 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Objectives</a:t>
            </a:r>
            <a:endParaRPr lang="en-US" dirty="0"/>
          </a:p>
        </p:txBody>
      </p:sp>
      <p:sp>
        <p:nvSpPr>
          <p:cNvPr id="2" name="Content Placeholder 1"/>
          <p:cNvSpPr>
            <a:spLocks noGrp="1"/>
          </p:cNvSpPr>
          <p:nvPr>
            <p:ph idx="1"/>
          </p:nvPr>
        </p:nvSpPr>
        <p:spPr/>
        <p:txBody>
          <a:bodyPr>
            <a:normAutofit fontScale="90000"/>
          </a:bodyPr>
          <a:lstStyle/>
          <a:p>
            <a:pPr marL="457200" indent="-457200">
              <a:buFont typeface="+mj-lt"/>
              <a:buAutoNum type="arabicPeriod"/>
            </a:pPr>
            <a:r>
              <a:rPr lang="en-US" altLang="en-US" dirty="0"/>
              <a:t>Real-time ball-by-ball scoring</a:t>
            </a:r>
            <a:endParaRPr lang="en-US" altLang="en-US" dirty="0"/>
          </a:p>
          <a:p>
            <a:pPr marL="457200" indent="-457200">
              <a:buFont typeface="+mj-lt"/>
              <a:buAutoNum type="arabicPeriod"/>
            </a:pPr>
            <a:r>
              <a:rPr lang="en-US" altLang="en-US" dirty="0"/>
              <a:t>Comprehensive </a:t>
            </a:r>
            <a:r>
              <a:rPr lang="en-IN" altLang="en-US" dirty="0"/>
              <a:t>match-</a:t>
            </a:r>
            <a:r>
              <a:rPr lang="en-US" altLang="en-US" dirty="0"/>
              <a:t>player statistics</a:t>
            </a:r>
            <a:endParaRPr lang="en-US" altLang="en-US" dirty="0"/>
          </a:p>
          <a:p>
            <a:pPr marL="457200" indent="-457200">
              <a:buFont typeface="+mj-lt"/>
              <a:buAutoNum type="arabicPeriod"/>
            </a:pPr>
            <a:r>
              <a:rPr lang="en-US" altLang="en-US" dirty="0"/>
              <a:t>Fantasy team creation and management</a:t>
            </a:r>
            <a:endParaRPr lang="en-US" altLang="en-US" dirty="0"/>
          </a:p>
          <a:p>
            <a:pPr marL="457200" indent="-457200">
              <a:buFont typeface="+mj-lt"/>
              <a:buAutoNum type="arabicPeriod"/>
            </a:pPr>
            <a:r>
              <a:rPr lang="en-US" altLang="en-US" dirty="0"/>
              <a:t>Live leaderboard updates</a:t>
            </a:r>
            <a:endParaRPr lang="en-US" altLang="en-US" dirty="0"/>
          </a:p>
          <a:p>
            <a:pPr marL="457200" indent="-457200">
              <a:buFont typeface="+mj-lt"/>
              <a:buAutoNum type="arabicPeriod"/>
            </a:pPr>
            <a:r>
              <a:rPr lang="en-US" altLang="en-US" dirty="0"/>
              <a:t>Detailed match summaries</a:t>
            </a:r>
            <a:endParaRPr lang="en-US" altLang="en-US" dirty="0"/>
          </a:p>
          <a:p>
            <a:pPr marL="457200" indent="-457200">
              <a:buFont typeface="+mj-lt"/>
              <a:buAutoNum type="arabicPeriod"/>
            </a:pPr>
            <a:r>
              <a:rPr lang="en-US" altLang="en-US" dirty="0"/>
              <a:t>Multi-user access control</a:t>
            </a:r>
            <a:endParaRPr lang="en-US" altLang="en-US" dirty="0"/>
          </a:p>
          <a:p>
            <a:pPr marL="457200" indent="-457200">
              <a:buFont typeface="+mj-lt"/>
              <a:buAutoNum type="arabicPeriod"/>
            </a:pPr>
            <a:r>
              <a:rPr lang="en-US" altLang="en-US" dirty="0"/>
              <a:t>Data persistence and validation</a:t>
            </a:r>
            <a:endParaRPr lang="en-US" altLang="en-US" dirty="0"/>
          </a:p>
        </p:txBody>
      </p:sp>
      <p:sp>
        <p:nvSpPr>
          <p:cNvPr id="4" name="Date Placeholder 3"/>
          <p:cNvSpPr>
            <a:spLocks noGrp="1"/>
          </p:cNvSpPr>
          <p:nvPr>
            <p:ph type="dt" sz="half" idx="10"/>
          </p:nvPr>
        </p:nvSpPr>
        <p:spPr/>
        <p:txBody>
          <a:bodyPr/>
          <a:lstStyle/>
          <a:p>
            <a:fld id="{C6FFC53D-EF2B-4A72-80D6-E0378FDA9A05}" type="datetime3">
              <a:rPr lang="en-US" smtClean="0"/>
            </a:fld>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smtClean="0"/>
            </a:fld>
            <a:endParaRPr lang="en-US" dirty="0"/>
          </a:p>
        </p:txBody>
      </p:sp>
      <p:sp>
        <p:nvSpPr>
          <p:cNvPr id="6" name="Footer Placeholder 5"/>
          <p:cNvSpPr>
            <a:spLocks noGrp="1"/>
          </p:cNvSpPr>
          <p:nvPr>
            <p:ph type="ftr" sz="quarter" idx="11"/>
          </p:nvPr>
        </p:nvSpPr>
        <p:spPr/>
        <p:txBody>
          <a:bodyPr/>
          <a:lstStyle/>
          <a:p>
            <a:r>
              <a:rPr lang="en-US"/>
              <a:t>Department of Computer Science and Engineering</a:t>
            </a:r>
            <a:endParaRPr 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Outcomes</a:t>
            </a:r>
            <a:endParaRPr lang="en-US" dirty="0"/>
          </a:p>
        </p:txBody>
      </p:sp>
      <p:sp>
        <p:nvSpPr>
          <p:cNvPr id="2" name="Content Placeholder 1"/>
          <p:cNvSpPr>
            <a:spLocks noGrp="1"/>
          </p:cNvSpPr>
          <p:nvPr>
            <p:ph idx="1"/>
          </p:nvPr>
        </p:nvSpPr>
        <p:spPr/>
        <p:txBody>
          <a:bodyPr>
            <a:normAutofit lnSpcReduction="10000"/>
          </a:bodyPr>
          <a:lstStyle/>
          <a:p>
            <a:pPr marL="457200" indent="-457200">
              <a:buFont typeface="+mj-lt"/>
              <a:buAutoNum type="arabicPeriod"/>
            </a:pPr>
            <a:r>
              <a:rPr lang="en-IN" dirty="0"/>
              <a:t>Fantasy cricket for Domestic cricket</a:t>
            </a:r>
            <a:endParaRPr lang="en-IN" dirty="0"/>
          </a:p>
          <a:p>
            <a:pPr marL="457200" indent="-457200">
              <a:buFont typeface="+mj-lt"/>
              <a:buAutoNum type="arabicPeriod"/>
            </a:pPr>
            <a:r>
              <a:rPr lang="en-IN" dirty="0"/>
              <a:t>Live Score for domestic matches</a:t>
            </a:r>
            <a:endParaRPr lang="en-IN" dirty="0"/>
          </a:p>
          <a:p>
            <a:pPr marL="457200" indent="-457200">
              <a:buFont typeface="+mj-lt"/>
              <a:buAutoNum type="arabicPeriod"/>
            </a:pPr>
            <a:r>
              <a:rPr lang="en-IN" dirty="0"/>
              <a:t>Proper Cricket logics for local matches</a:t>
            </a:r>
            <a:endParaRPr lang="en-IN" dirty="0"/>
          </a:p>
          <a:p>
            <a:pPr marL="457200" indent="-457200">
              <a:buFont typeface="+mj-lt"/>
              <a:buAutoNum type="arabicPeriod"/>
            </a:pPr>
            <a:r>
              <a:rPr lang="en-IN" dirty="0"/>
              <a:t>Persistant Team details management</a:t>
            </a:r>
            <a:endParaRPr lang="en-IN" dirty="0"/>
          </a:p>
          <a:p>
            <a:pPr marL="457200" indent="-457200">
              <a:buFont typeface="+mj-lt"/>
              <a:buAutoNum type="arabicPeriod"/>
            </a:pPr>
            <a:r>
              <a:rPr lang="en-IN" dirty="0"/>
              <a:t>Visual Representation of match-performance</a:t>
            </a:r>
            <a:endParaRPr lang="en-IN" dirty="0"/>
          </a:p>
          <a:p>
            <a:pPr marL="457200" indent="-457200">
              <a:buFont typeface="+mj-lt"/>
              <a:buAutoNum type="arabicPeriod"/>
            </a:pPr>
            <a:r>
              <a:rPr lang="en-IN" dirty="0"/>
              <a:t>Effcient Scouting </a:t>
            </a:r>
            <a:endParaRPr lang="en-US" dirty="0"/>
          </a:p>
        </p:txBody>
      </p:sp>
      <p:sp>
        <p:nvSpPr>
          <p:cNvPr id="4" name="Date Placeholder 3"/>
          <p:cNvSpPr>
            <a:spLocks noGrp="1"/>
          </p:cNvSpPr>
          <p:nvPr>
            <p:ph type="dt" sz="half" idx="10"/>
          </p:nvPr>
        </p:nvSpPr>
        <p:spPr/>
        <p:txBody>
          <a:bodyPr/>
          <a:lstStyle/>
          <a:p>
            <a:fld id="{C6FFC53D-EF2B-4A72-80D6-E0378FDA9A05}" type="datetime3">
              <a:rPr lang="en-US" smtClean="0"/>
            </a:fld>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smtClean="0"/>
            </a:fld>
            <a:endParaRPr lang="en-US" dirty="0"/>
          </a:p>
        </p:txBody>
      </p:sp>
      <p:sp>
        <p:nvSpPr>
          <p:cNvPr id="6" name="Footer Placeholder 5"/>
          <p:cNvSpPr>
            <a:spLocks noGrp="1"/>
          </p:cNvSpPr>
          <p:nvPr>
            <p:ph type="ftr" sz="quarter" idx="11"/>
          </p:nvPr>
        </p:nvSpPr>
        <p:spPr/>
        <p:txBody>
          <a:bodyPr/>
          <a:lstStyle/>
          <a:p>
            <a:r>
              <a:rPr lang="en-US"/>
              <a:t>Department of Computer Science and Engineering</a:t>
            </a:r>
            <a:endParaRPr 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875184"/>
          </a:xfrm>
        </p:spPr>
        <p:txBody>
          <a:bodyPr>
            <a:normAutofit/>
          </a:bodyPr>
          <a:lstStyle/>
          <a:p>
            <a:pPr algn="ctr"/>
            <a:r>
              <a:rPr lang="en-IN" sz="3600" dirty="0"/>
              <a:t>System Diagram</a:t>
            </a:r>
            <a:endParaRPr lang="en-US" sz="3600" dirty="0"/>
          </a:p>
        </p:txBody>
      </p:sp>
      <p:sp>
        <p:nvSpPr>
          <p:cNvPr id="4" name="Footer Placeholder 3"/>
          <p:cNvSpPr>
            <a:spLocks noGrp="1"/>
          </p:cNvSpPr>
          <p:nvPr>
            <p:ph type="ftr" sz="quarter" idx="11"/>
          </p:nvPr>
        </p:nvSpPr>
        <p:spPr/>
        <p:txBody>
          <a:bodyPr/>
          <a:lstStyle/>
          <a:p>
            <a:r>
              <a:rPr lang="en-US"/>
              <a:t>Department of Computer Science and Engineering</a:t>
            </a:r>
            <a:endParaRPr lang="en-US" dirty="0"/>
          </a:p>
        </p:txBody>
      </p:sp>
      <p:sp>
        <p:nvSpPr>
          <p:cNvPr id="5" name="Date Placeholder 4"/>
          <p:cNvSpPr>
            <a:spLocks noGrp="1"/>
          </p:cNvSpPr>
          <p:nvPr>
            <p:ph type="dt" sz="half" idx="10"/>
          </p:nvPr>
        </p:nvSpPr>
        <p:spPr/>
        <p:txBody>
          <a:bodyPr/>
          <a:lstStyle/>
          <a:p>
            <a:fld id="{2BCC7528-B42F-4751-8851-B5F3D01CF770}"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graphicFrame>
        <p:nvGraphicFramePr>
          <p:cNvPr id="7" name="Content Placeholder 8"/>
          <p:cNvGraphicFramePr>
            <a:graphicFrameLocks noGrp="1"/>
          </p:cNvGraphicFramePr>
          <p:nvPr>
            <p:ph idx="1"/>
          </p:nvPr>
        </p:nvGraphicFramePr>
        <p:xfrm>
          <a:off x="1396143" y="1618730"/>
          <a:ext cx="9396537" cy="434340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876" y="609600"/>
            <a:ext cx="9143538" cy="731168"/>
          </a:xfrm>
        </p:spPr>
        <p:txBody>
          <a:bodyPr>
            <a:normAutofit/>
          </a:bodyPr>
          <a:lstStyle/>
          <a:p>
            <a:pPr algn="ctr"/>
            <a:r>
              <a:rPr lang="en-IN" sz="3600" dirty="0"/>
              <a:t>UML Diagrams - Activity Diagram</a:t>
            </a:r>
            <a:endParaRPr lang="en-US" sz="3600" dirty="0"/>
          </a:p>
        </p:txBody>
      </p:sp>
      <p:sp>
        <p:nvSpPr>
          <p:cNvPr id="4" name="Footer Placeholder 3"/>
          <p:cNvSpPr>
            <a:spLocks noGrp="1"/>
          </p:cNvSpPr>
          <p:nvPr>
            <p:ph type="ftr" sz="quarter" idx="11"/>
          </p:nvPr>
        </p:nvSpPr>
        <p:spPr/>
        <p:txBody>
          <a:bodyPr/>
          <a:lstStyle/>
          <a:p>
            <a:r>
              <a:rPr lang="en-US"/>
              <a:t>Department of Computer Science and Engineering</a:t>
            </a:r>
            <a:endParaRPr lang="en-US" dirty="0"/>
          </a:p>
        </p:txBody>
      </p:sp>
      <p:sp>
        <p:nvSpPr>
          <p:cNvPr id="5" name="Date Placeholder 4"/>
          <p:cNvSpPr>
            <a:spLocks noGrp="1"/>
          </p:cNvSpPr>
          <p:nvPr>
            <p:ph type="dt" sz="half" idx="10"/>
          </p:nvPr>
        </p:nvSpPr>
        <p:spPr/>
        <p:txBody>
          <a:bodyPr/>
          <a:lstStyle/>
          <a:p>
            <a:fld id="{2BCC7528-B42F-4751-8851-B5F3D01CF770}" type="datetime3">
              <a:rPr lang="en-US" smtClean="0"/>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fld>
            <a:endParaRPr lang="en-US" dirty="0"/>
          </a:p>
        </p:txBody>
      </p:sp>
      <p:pic>
        <p:nvPicPr>
          <p:cNvPr id="13" name="Picture 13" descr="activity.drawio"/>
          <p:cNvPicPr>
            <a:picLocks noChangeAspect="1"/>
          </p:cNvPicPr>
          <p:nvPr>
            <p:ph idx="1"/>
          </p:nvPr>
        </p:nvPicPr>
        <p:blipFill>
          <a:blip r:embed="rId1"/>
          <a:srcRect t="3458"/>
          <a:stretch>
            <a:fillRect/>
          </a:stretch>
        </p:blipFill>
        <p:spPr>
          <a:xfrm>
            <a:off x="1838960" y="1406525"/>
            <a:ext cx="8679180" cy="471297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006361" y="260350"/>
            <a:ext cx="9143538" cy="1066800"/>
          </a:xfrm>
        </p:spPr>
        <p:txBody>
          <a:bodyPr/>
          <a:p>
            <a:r>
              <a:rPr lang="en-IN" altLang="en-US"/>
              <a:t>Sequence Diagram</a:t>
            </a:r>
            <a:endParaRPr lang="en-IN" altLang="en-US"/>
          </a:p>
        </p:txBody>
      </p:sp>
      <p:pic>
        <p:nvPicPr>
          <p:cNvPr id="11" name="Picture 11" descr="sequence.drawio"/>
          <p:cNvPicPr>
            <a:picLocks noChangeAspect="1"/>
          </p:cNvPicPr>
          <p:nvPr>
            <p:ph idx="1"/>
          </p:nvPr>
        </p:nvPicPr>
        <p:blipFill>
          <a:blip r:embed="rId1"/>
          <a:stretch>
            <a:fillRect/>
          </a:stretch>
        </p:blipFill>
        <p:spPr>
          <a:xfrm>
            <a:off x="2926080" y="1484630"/>
            <a:ext cx="5614035" cy="4762500"/>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582306" y="260350"/>
            <a:ext cx="9143538" cy="1066800"/>
          </a:xfrm>
        </p:spPr>
        <p:txBody>
          <a:bodyPr/>
          <a:p>
            <a:r>
              <a:rPr lang="en-IN" altLang="en-US"/>
              <a:t>Class Diagram</a:t>
            </a:r>
            <a:endParaRPr lang="en-IN" altLang="en-US"/>
          </a:p>
        </p:txBody>
      </p:sp>
      <p:pic>
        <p:nvPicPr>
          <p:cNvPr id="12" name="Picture 12" descr="class"/>
          <p:cNvPicPr>
            <a:picLocks noChangeAspect="1"/>
          </p:cNvPicPr>
          <p:nvPr>
            <p:ph idx="1"/>
          </p:nvPr>
        </p:nvPicPr>
        <p:blipFill>
          <a:blip r:embed="rId1"/>
          <a:stretch>
            <a:fillRect/>
          </a:stretch>
        </p:blipFill>
        <p:spPr>
          <a:xfrm>
            <a:off x="2566035" y="1268730"/>
            <a:ext cx="6877685" cy="4905375"/>
          </a:xfrm>
          <a:prstGeom prst="rect">
            <a:avLst/>
          </a:prstGeom>
        </p:spPr>
      </p:pic>
      <p:sp>
        <p:nvSpPr>
          <p:cNvPr id="4" name="Footer Placeholder 3"/>
          <p:cNvSpPr>
            <a:spLocks noGrp="1"/>
          </p:cNvSpPr>
          <p:nvPr>
            <p:ph type="ftr" sz="quarter" idx="11"/>
          </p:nvPr>
        </p:nvSpPr>
        <p:spPr/>
        <p:txBody>
          <a:bodyPr/>
          <a:p>
            <a:r>
              <a:rPr lang="en-US"/>
              <a:t>Department of Computer Science and Engineering</a:t>
            </a:r>
            <a:endParaRPr lang="en-US" dirty="0"/>
          </a:p>
        </p:txBody>
      </p:sp>
      <p:sp>
        <p:nvSpPr>
          <p:cNvPr id="5" name="Date Placeholder 4"/>
          <p:cNvSpPr>
            <a:spLocks noGrp="1"/>
          </p:cNvSpPr>
          <p:nvPr>
            <p:ph type="dt" sz="half" idx="10"/>
          </p:nvPr>
        </p:nvSpPr>
        <p:spPr/>
        <p:txBody>
          <a:bodyPr/>
          <a:p>
            <a:fld id="{2BCC7528-B42F-4751-8851-B5F3D01CF770}" type="datetime3">
              <a:rPr lang="en-US" smtClean="0"/>
            </a:fld>
            <a:endParaRPr dirty="0"/>
          </a:p>
        </p:txBody>
      </p:sp>
      <p:sp>
        <p:nvSpPr>
          <p:cNvPr id="6" name="Slide Number Placeholder 5"/>
          <p:cNvSpPr>
            <a:spLocks noGrp="1"/>
          </p:cNvSpPr>
          <p:nvPr>
            <p:ph type="sldNum" sz="quarter" idx="12"/>
          </p:nvPr>
        </p:nvSpPr>
        <p:spPr/>
        <p:txBody>
          <a:bodyPr/>
          <a:p>
            <a:fld id="{DF28FB93-0A08-4E7D-8E63-9EFA29F1E093}" type="slidenum">
              <a:rPr/>
            </a:fld>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Project planning overview presentation">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alibri">
      <a:majorFont>
        <a:latin typeface="Calibri"/>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12000"/>
                <a:satMod val="240000"/>
              </a:schemeClr>
              <a:schemeClr val="phClr">
                <a:tint val="98000"/>
              </a:schemeClr>
            </a:duotone>
          </a:blip>
          <a:tile tx="0" ty="0" sx="100000" sy="100000" flip="none" algn="ctr"/>
        </a:blipFill>
      </a:bgFillStyleLst>
    </a:fmtScheme>
  </a:themeElements>
  <a:objectDefaults>
    <a:spDef>
      <a:spPr>
        <a:solidFill>
          <a:schemeClr val="accent1">
            <a:lumMod val="50000"/>
          </a:schemeClr>
        </a:solidFill>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pPr>
      <a:bodyPr/>
      <a:lstStyle/>
      <a:style>
        <a:lnRef idx="1">
          <a:schemeClr val="accent1"/>
        </a:lnRef>
        <a:fillRef idx="0">
          <a:schemeClr val="accent1"/>
        </a:fillRef>
        <a:effectRef idx="0">
          <a:schemeClr val="accent1"/>
        </a:effectRef>
        <a:fontRef idx="minor">
          <a:schemeClr val="tx1"/>
        </a:fontRef>
      </a:style>
    </a:lnDef>
    <a:txDef>
      <a:spPr>
        <a:noFill/>
        <a:ln>
          <a:solidFill>
            <a:schemeClr val="accent1">
              <a:lumMod val="20000"/>
              <a:lumOff val="80000"/>
            </a:schemeClr>
          </a:solidFill>
        </a:ln>
      </a:spPr>
      <a:bodyPr wrap="square" rtlCol="0" anchor="ctr" anchorCtr="1">
        <a:spAutoFit/>
      </a:bodyPr>
      <a:lstStyle>
        <a:defPPr>
          <a:defRPr dirty="0" smtClean="0"/>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project planning overview presentation</Template>
  <TotalTime>0</TotalTime>
  <Words>3569</Words>
  <Application>WPS Slides</Application>
  <PresentationFormat>Custom</PresentationFormat>
  <Paragraphs>246</Paragraphs>
  <Slides>23</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Arial</vt:lpstr>
      <vt:lpstr>SimSun</vt:lpstr>
      <vt:lpstr>Wingdings</vt:lpstr>
      <vt:lpstr>Berlin Sans FB Demi</vt:lpstr>
      <vt:lpstr>Comic Sans MS</vt:lpstr>
      <vt:lpstr>Times New Roman</vt:lpstr>
      <vt:lpstr>Calibri</vt:lpstr>
      <vt:lpstr>Microsoft YaHei</vt:lpstr>
      <vt:lpstr>Arial Unicode MS</vt:lpstr>
      <vt:lpstr>Project planning overview presentation</vt:lpstr>
      <vt:lpstr>&lt;&lt;Project Title&gt;&gt;</vt:lpstr>
      <vt:lpstr>AGENDA</vt:lpstr>
      <vt:lpstr>Problem Statement</vt:lpstr>
      <vt:lpstr>Objectives</vt:lpstr>
      <vt:lpstr>Outcomes</vt:lpstr>
      <vt:lpstr>System Diagram</vt:lpstr>
      <vt:lpstr>UML Diagrams</vt:lpstr>
      <vt:lpstr>PowerPoint 演示文稿</vt:lpstr>
      <vt:lpstr>PowerPoint 演示文稿</vt:lpstr>
      <vt:lpstr>PowerPoint 演示文稿</vt:lpstr>
      <vt:lpstr>PowerPoint 演示文稿</vt:lpstr>
      <vt:lpstr>Platforms and Languages</vt:lpstr>
      <vt:lpstr>Implementation Results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References</vt:lpstr>
      <vt:lpstr>Demo</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PON KARTHIKA K</dc:creator>
  <cp:lastModifiedBy>WPS_1736949637</cp:lastModifiedBy>
  <cp:revision>49</cp:revision>
  <dcterms:created xsi:type="dcterms:W3CDTF">2024-11-11T04:35:00Z</dcterms:created>
  <dcterms:modified xsi:type="dcterms:W3CDTF">2025-05-08T08:01:36Z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1EF3585F57AE4C288F152A8526B30F50_12</vt:lpwstr>
  </property>
  <property fmtid="{D5CDD505-2E9C-101B-9397-08002B2CF9AE}" pid="3" name="KSOProductBuildVer">
    <vt:lpwstr>1033-12.2.0.20795</vt:lpwstr>
  </property>
</Properties>
</file>